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3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82" r:id="rId2"/>
    <p:sldId id="280" r:id="rId3"/>
    <p:sldId id="281" r:id="rId4"/>
    <p:sldId id="277" r:id="rId5"/>
    <p:sldId id="283" r:id="rId6"/>
    <p:sldId id="286" r:id="rId7"/>
    <p:sldId id="285" r:id="rId8"/>
    <p:sldId id="284" r:id="rId9"/>
    <p:sldId id="287" r:id="rId10"/>
  </p:sldIdLst>
  <p:sldSz cx="12192000" cy="6858000"/>
  <p:notesSz cx="6950075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CC"/>
    <a:srgbClr val="95CBA2"/>
    <a:srgbClr val="EF81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2980F6-C7C5-4447-8F8C-DBEC741AB78D}" v="55" dt="2025-07-24T18:29:39.7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56"/>
    <p:restoredTop sz="93735" autoAdjust="0"/>
  </p:normalViewPr>
  <p:slideViewPr>
    <p:cSldViewPr snapToGrid="0" snapToObjects="1">
      <p:cViewPr varScale="1">
        <p:scale>
          <a:sx n="67" d="100"/>
          <a:sy n="67" d="100"/>
        </p:scale>
        <p:origin x="21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PABIEM S.A DE C.V" userId="29c47592915732ea" providerId="LiveId" clId="{7B2980F6-C7C5-4447-8F8C-DBEC741AB78D}"/>
    <pc:docChg chg="custSel modSld">
      <pc:chgData name="OPABIEM S.A DE C.V" userId="29c47592915732ea" providerId="LiveId" clId="{7B2980F6-C7C5-4447-8F8C-DBEC741AB78D}" dt="2025-07-24T18:29:44.982" v="86"/>
      <pc:docMkLst>
        <pc:docMk/>
      </pc:docMkLst>
      <pc:sldChg chg="modSp mod">
        <pc:chgData name="OPABIEM S.A DE C.V" userId="29c47592915732ea" providerId="LiveId" clId="{7B2980F6-C7C5-4447-8F8C-DBEC741AB78D}" dt="2025-07-24T18:08:13.504" v="11" actId="27918"/>
        <pc:sldMkLst>
          <pc:docMk/>
          <pc:sldMk cId="134354039" sldId="280"/>
        </pc:sldMkLst>
        <pc:graphicFrameChg chg="mod">
          <ac:chgData name="OPABIEM S.A DE C.V" userId="29c47592915732ea" providerId="LiveId" clId="{7B2980F6-C7C5-4447-8F8C-DBEC741AB78D}" dt="2025-07-24T18:07:59.244" v="9"/>
          <ac:graphicFrameMkLst>
            <pc:docMk/>
            <pc:sldMk cId="134354039" sldId="280"/>
            <ac:graphicFrameMk id="6" creationId="{05545565-05F4-467C-8D0A-263BE9593B03}"/>
          </ac:graphicFrameMkLst>
        </pc:graphicFrameChg>
      </pc:sldChg>
      <pc:sldChg chg="addSp delSp modSp mod">
        <pc:chgData name="OPABIEM S.A DE C.V" userId="29c47592915732ea" providerId="LiveId" clId="{7B2980F6-C7C5-4447-8F8C-DBEC741AB78D}" dt="2025-07-24T18:29:44.982" v="86"/>
        <pc:sldMkLst>
          <pc:docMk/>
          <pc:sldMk cId="2672819685" sldId="281"/>
        </pc:sldMkLst>
        <pc:spChg chg="add mod">
          <ac:chgData name="OPABIEM S.A DE C.V" userId="29c47592915732ea" providerId="LiveId" clId="{7B2980F6-C7C5-4447-8F8C-DBEC741AB78D}" dt="2025-07-24T18:23:38.807" v="81" actId="1076"/>
          <ac:spMkLst>
            <pc:docMk/>
            <pc:sldMk cId="2672819685" sldId="281"/>
            <ac:spMk id="12" creationId="{9019BF78-9940-7D0C-F5FB-3E5E61CFC434}"/>
          </ac:spMkLst>
        </pc:spChg>
        <pc:spChg chg="add del mod">
          <ac:chgData name="OPABIEM S.A DE C.V" userId="29c47592915732ea" providerId="LiveId" clId="{7B2980F6-C7C5-4447-8F8C-DBEC741AB78D}" dt="2025-07-24T18:29:44.982" v="86"/>
          <ac:spMkLst>
            <pc:docMk/>
            <pc:sldMk cId="2672819685" sldId="281"/>
            <ac:spMk id="13" creationId="{ADFCC9DC-CF3D-6BAC-2F01-4D99E857D4E2}"/>
          </ac:spMkLst>
        </pc:spChg>
        <pc:graphicFrameChg chg="add del mod">
          <ac:chgData name="OPABIEM S.A DE C.V" userId="29c47592915732ea" providerId="LiveId" clId="{7B2980F6-C7C5-4447-8F8C-DBEC741AB78D}" dt="2025-07-24T18:16:32.258" v="22" actId="478"/>
          <ac:graphicFrameMkLst>
            <pc:docMk/>
            <pc:sldMk cId="2672819685" sldId="281"/>
            <ac:graphicFrameMk id="2" creationId="{FDD2DE71-B5B7-5AC3-8B66-36A1E3B733D6}"/>
          </ac:graphicFrameMkLst>
        </pc:graphicFrameChg>
        <pc:graphicFrameChg chg="add del mod">
          <ac:chgData name="OPABIEM S.A DE C.V" userId="29c47592915732ea" providerId="LiveId" clId="{7B2980F6-C7C5-4447-8F8C-DBEC741AB78D}" dt="2025-07-24T18:23:19.694" v="73" actId="478"/>
          <ac:graphicFrameMkLst>
            <pc:docMk/>
            <pc:sldMk cId="2672819685" sldId="281"/>
            <ac:graphicFrameMk id="4" creationId="{B301F54A-F870-5FD7-C964-B377A1E9320C}"/>
          </ac:graphicFrameMkLst>
        </pc:graphicFrameChg>
        <pc:graphicFrameChg chg="add mod">
          <ac:chgData name="OPABIEM S.A DE C.V" userId="29c47592915732ea" providerId="LiveId" clId="{7B2980F6-C7C5-4447-8F8C-DBEC741AB78D}" dt="2025-07-24T18:25:09.116" v="83" actId="207"/>
          <ac:graphicFrameMkLst>
            <pc:docMk/>
            <pc:sldMk cId="2672819685" sldId="281"/>
            <ac:graphicFrameMk id="8" creationId="{AF2E0CAD-569E-0CB2-12ED-4461BC2FCC5B}"/>
          </ac:graphicFrameMkLst>
        </pc:graphicFrameChg>
        <pc:graphicFrameChg chg="del mod">
          <ac:chgData name="OPABIEM S.A DE C.V" userId="29c47592915732ea" providerId="LiveId" clId="{7B2980F6-C7C5-4447-8F8C-DBEC741AB78D}" dt="2025-07-24T18:16:28.724" v="20" actId="478"/>
          <ac:graphicFrameMkLst>
            <pc:docMk/>
            <pc:sldMk cId="2672819685" sldId="281"/>
            <ac:graphicFrameMk id="9" creationId="{62F39659-62BC-47C5-AB8B-0EFA979850CD}"/>
          </ac:graphicFrameMkLst>
        </pc:graphicFrameChg>
        <pc:graphicFrameChg chg="add del mod">
          <ac:chgData name="OPABIEM S.A DE C.V" userId="29c47592915732ea" providerId="LiveId" clId="{7B2980F6-C7C5-4447-8F8C-DBEC741AB78D}" dt="2025-07-24T18:20:58.604" v="61" actId="478"/>
          <ac:graphicFrameMkLst>
            <pc:docMk/>
            <pc:sldMk cId="2672819685" sldId="281"/>
            <ac:graphicFrameMk id="10" creationId="{83A3D0F4-9BA6-EB3F-89AC-936757C98EF3}"/>
          </ac:graphicFrameMkLst>
        </pc:graphicFrameChg>
      </pc:sldChg>
      <pc:sldChg chg="delSp modSp mod">
        <pc:chgData name="OPABIEM S.A DE C.V" userId="29c47592915732ea" providerId="LiveId" clId="{7B2980F6-C7C5-4447-8F8C-DBEC741AB78D}" dt="2025-07-24T18:07:04.167" v="8" actId="1076"/>
        <pc:sldMkLst>
          <pc:docMk/>
          <pc:sldMk cId="1601408015" sldId="282"/>
        </pc:sldMkLst>
        <pc:spChg chg="del mod">
          <ac:chgData name="OPABIEM S.A DE C.V" userId="29c47592915732ea" providerId="LiveId" clId="{7B2980F6-C7C5-4447-8F8C-DBEC741AB78D}" dt="2025-07-24T18:06:49.174" v="6" actId="478"/>
          <ac:spMkLst>
            <pc:docMk/>
            <pc:sldMk cId="1601408015" sldId="282"/>
            <ac:spMk id="33" creationId="{98FA050F-DA14-5D47-860C-2B06FB8C55EA}"/>
          </ac:spMkLst>
        </pc:spChg>
        <pc:spChg chg="mod">
          <ac:chgData name="OPABIEM S.A DE C.V" userId="29c47592915732ea" providerId="LiveId" clId="{7B2980F6-C7C5-4447-8F8C-DBEC741AB78D}" dt="2025-07-24T18:07:04.167" v="8" actId="1076"/>
          <ac:spMkLst>
            <pc:docMk/>
            <pc:sldMk cId="1601408015" sldId="282"/>
            <ac:spMk id="36" creationId="{6D1D4BCC-2746-A64A-8759-D332562A7905}"/>
          </ac:spMkLst>
        </pc:spChg>
      </pc:sldChg>
    </pc:docChg>
  </pc:docChgLst>
  <pc:docChgLst>
    <pc:chgData name="OPABIEM S.A DE C.V" userId="29c47592915732ea" providerId="LiveId" clId="{1EE1ED59-F5FF-4C7F-BB04-11DA8ACA772E}"/>
    <pc:docChg chg="custSel modSld modNotesMaster">
      <pc:chgData name="OPABIEM S.A DE C.V" userId="29c47592915732ea" providerId="LiveId" clId="{1EE1ED59-F5FF-4C7F-BB04-11DA8ACA772E}" dt="2025-07-11T21:38:51.813" v="323"/>
      <pc:docMkLst>
        <pc:docMk/>
      </pc:docMkLst>
      <pc:sldChg chg="modSp mod">
        <pc:chgData name="OPABIEM S.A DE C.V" userId="29c47592915732ea" providerId="LiveId" clId="{1EE1ED59-F5FF-4C7F-BB04-11DA8ACA772E}" dt="2025-07-11T21:36:30.422" v="223" actId="20577"/>
        <pc:sldMkLst>
          <pc:docMk/>
          <pc:sldMk cId="2443544220" sldId="277"/>
        </pc:sldMkLst>
        <pc:spChg chg="mod">
          <ac:chgData name="OPABIEM S.A DE C.V" userId="29c47592915732ea" providerId="LiveId" clId="{1EE1ED59-F5FF-4C7F-BB04-11DA8ACA772E}" dt="2025-07-11T21:36:30.422" v="223" actId="20577"/>
          <ac:spMkLst>
            <pc:docMk/>
            <pc:sldMk cId="2443544220" sldId="277"/>
            <ac:spMk id="9" creationId="{93660083-018D-4F9E-81A3-A28562A81E90}"/>
          </ac:spMkLst>
        </pc:spChg>
      </pc:sldChg>
      <pc:sldChg chg="modSp mod">
        <pc:chgData name="OPABIEM S.A DE C.V" userId="29c47592915732ea" providerId="LiveId" clId="{1EE1ED59-F5FF-4C7F-BB04-11DA8ACA772E}" dt="2025-07-11T21:23:10.205" v="127" actId="20577"/>
        <pc:sldMkLst>
          <pc:docMk/>
          <pc:sldMk cId="134354039" sldId="280"/>
        </pc:sldMkLst>
        <pc:spChg chg="mod">
          <ac:chgData name="OPABIEM S.A DE C.V" userId="29c47592915732ea" providerId="LiveId" clId="{1EE1ED59-F5FF-4C7F-BB04-11DA8ACA772E}" dt="2025-07-11T21:22:41.925" v="111" actId="20577"/>
          <ac:spMkLst>
            <pc:docMk/>
            <pc:sldMk cId="134354039" sldId="280"/>
            <ac:spMk id="3" creationId="{98414E5F-A9AD-C147-90E3-21EDDF37EFFC}"/>
          </ac:spMkLst>
        </pc:spChg>
        <pc:graphicFrameChg chg="mod">
          <ac:chgData name="OPABIEM S.A DE C.V" userId="29c47592915732ea" providerId="LiveId" clId="{1EE1ED59-F5FF-4C7F-BB04-11DA8ACA772E}" dt="2025-07-11T21:23:10.205" v="127" actId="20577"/>
          <ac:graphicFrameMkLst>
            <pc:docMk/>
            <pc:sldMk cId="134354039" sldId="280"/>
            <ac:graphicFrameMk id="6" creationId="{05545565-05F4-467C-8D0A-263BE9593B03}"/>
          </ac:graphicFrameMkLst>
        </pc:graphicFrameChg>
      </pc:sldChg>
      <pc:sldChg chg="modSp">
        <pc:chgData name="OPABIEM S.A DE C.V" userId="29c47592915732ea" providerId="LiveId" clId="{1EE1ED59-F5FF-4C7F-BB04-11DA8ACA772E}" dt="2025-07-11T21:36:17.707" v="221" actId="20577"/>
        <pc:sldMkLst>
          <pc:docMk/>
          <pc:sldMk cId="2672819685" sldId="281"/>
        </pc:sldMkLst>
        <pc:graphicFrameChg chg="mod">
          <ac:chgData name="OPABIEM S.A DE C.V" userId="29c47592915732ea" providerId="LiveId" clId="{1EE1ED59-F5FF-4C7F-BB04-11DA8ACA772E}" dt="2025-07-11T21:36:10.644" v="214" actId="20577"/>
          <ac:graphicFrameMkLst>
            <pc:docMk/>
            <pc:sldMk cId="2672819685" sldId="281"/>
            <ac:graphicFrameMk id="5" creationId="{05545565-05F4-467C-8D0A-263BE9593B03}"/>
          </ac:graphicFrameMkLst>
        </pc:graphicFrameChg>
        <pc:graphicFrameChg chg="mod">
          <ac:chgData name="OPABIEM S.A DE C.V" userId="29c47592915732ea" providerId="LiveId" clId="{1EE1ED59-F5FF-4C7F-BB04-11DA8ACA772E}" dt="2025-07-11T21:35:49.372" v="201" actId="20577"/>
          <ac:graphicFrameMkLst>
            <pc:docMk/>
            <pc:sldMk cId="2672819685" sldId="281"/>
            <ac:graphicFrameMk id="47" creationId="{372F5B98-0A2F-8AAD-AA47-C5644090606B}"/>
          </ac:graphicFrameMkLst>
        </pc:graphicFrameChg>
      </pc:sldChg>
      <pc:sldChg chg="modSp mod">
        <pc:chgData name="OPABIEM S.A DE C.V" userId="29c47592915732ea" providerId="LiveId" clId="{1EE1ED59-F5FF-4C7F-BB04-11DA8ACA772E}" dt="2025-07-11T19:38:56.931" v="35" actId="20577"/>
        <pc:sldMkLst>
          <pc:docMk/>
          <pc:sldMk cId="1601408015" sldId="282"/>
        </pc:sldMkLst>
        <pc:spChg chg="mod">
          <ac:chgData name="OPABIEM S.A DE C.V" userId="29c47592915732ea" providerId="LiveId" clId="{1EE1ED59-F5FF-4C7F-BB04-11DA8ACA772E}" dt="2025-07-11T19:38:56.931" v="35" actId="20577"/>
          <ac:spMkLst>
            <pc:docMk/>
            <pc:sldMk cId="1601408015" sldId="282"/>
            <ac:spMk id="36" creationId="{6D1D4BCC-2746-A64A-8759-D332562A7905}"/>
          </ac:spMkLst>
        </pc:spChg>
      </pc:sldChg>
      <pc:sldChg chg="modSp mod">
        <pc:chgData name="OPABIEM S.A DE C.V" userId="29c47592915732ea" providerId="LiveId" clId="{1EE1ED59-F5FF-4C7F-BB04-11DA8ACA772E}" dt="2025-07-11T21:38:51.813" v="323"/>
        <pc:sldMkLst>
          <pc:docMk/>
          <pc:sldMk cId="4127717480" sldId="283"/>
        </pc:sldMkLst>
        <pc:spChg chg="mod">
          <ac:chgData name="OPABIEM S.A DE C.V" userId="29c47592915732ea" providerId="LiveId" clId="{1EE1ED59-F5FF-4C7F-BB04-11DA8ACA772E}" dt="2025-07-11T21:37:26.680" v="297" actId="20577"/>
          <ac:spMkLst>
            <pc:docMk/>
            <pc:sldMk cId="4127717480" sldId="283"/>
            <ac:spMk id="6" creationId="{15913EDA-2AAA-4CF9-A6EB-27A5ACBAC506}"/>
          </ac:spMkLst>
        </pc:spChg>
        <pc:graphicFrameChg chg="mod">
          <ac:chgData name="OPABIEM S.A DE C.V" userId="29c47592915732ea" providerId="LiveId" clId="{1EE1ED59-F5FF-4C7F-BB04-11DA8ACA772E}" dt="2025-07-11T21:38:51.813" v="323"/>
          <ac:graphicFrameMkLst>
            <pc:docMk/>
            <pc:sldMk cId="4127717480" sldId="283"/>
            <ac:graphicFrameMk id="5" creationId="{05545565-05F4-467C-8D0A-263BE9593B03}"/>
          </ac:graphicFrameMkLst>
        </pc:graphicFrameChg>
        <pc:graphicFrameChg chg="mod">
          <ac:chgData name="OPABIEM S.A DE C.V" userId="29c47592915732ea" providerId="LiveId" clId="{1EE1ED59-F5FF-4C7F-BB04-11DA8ACA772E}" dt="2025-07-11T21:38:26.875" v="322" actId="20577"/>
          <ac:graphicFrameMkLst>
            <pc:docMk/>
            <pc:sldMk cId="4127717480" sldId="283"/>
            <ac:graphicFrameMk id="9" creationId="{9E73B0EE-06E7-4AEE-945A-E3D0DD819457}"/>
          </ac:graphicFrameMkLst>
        </pc:graphicFrameChg>
      </pc:sldChg>
    </pc:docChg>
  </pc:docChgLst>
  <pc:docChgLst>
    <pc:chgData name="OPABIEM S.A DE C.V" userId="29c47592915732ea" providerId="LiveId" clId="{5AD6B6E9-35BC-4A09-BDAD-65BEE566BD6F}"/>
    <pc:docChg chg="undo custSel addSld delSld modSld">
      <pc:chgData name="OPABIEM S.A DE C.V" userId="29c47592915732ea" providerId="LiveId" clId="{5AD6B6E9-35BC-4A09-BDAD-65BEE566BD6F}" dt="2025-04-22T02:45:11.399" v="1598" actId="14100"/>
      <pc:docMkLst>
        <pc:docMk/>
      </pc:docMkLst>
      <pc:sldChg chg="addSp delSp modSp mod">
        <pc:chgData name="OPABIEM S.A DE C.V" userId="29c47592915732ea" providerId="LiveId" clId="{5AD6B6E9-35BC-4A09-BDAD-65BEE566BD6F}" dt="2025-04-22T02:45:11.399" v="1598" actId="14100"/>
        <pc:sldMkLst>
          <pc:docMk/>
          <pc:sldMk cId="2443544220" sldId="277"/>
        </pc:sldMkLst>
      </pc:sldChg>
      <pc:sldChg chg="addSp delSp modSp mod setBg">
        <pc:chgData name="OPABIEM S.A DE C.V" userId="29c47592915732ea" providerId="LiveId" clId="{5AD6B6E9-35BC-4A09-BDAD-65BEE566BD6F}" dt="2025-04-21T23:17:26.508" v="999" actId="27918"/>
        <pc:sldMkLst>
          <pc:docMk/>
          <pc:sldMk cId="134354039" sldId="280"/>
        </pc:sldMkLst>
      </pc:sldChg>
      <pc:sldChg chg="addSp delSp modSp mod">
        <pc:chgData name="OPABIEM S.A DE C.V" userId="29c47592915732ea" providerId="LiveId" clId="{5AD6B6E9-35BC-4A09-BDAD-65BEE566BD6F}" dt="2025-04-22T02:24:30.907" v="1592" actId="208"/>
        <pc:sldMkLst>
          <pc:docMk/>
          <pc:sldMk cId="2672819685" sldId="281"/>
        </pc:sldMkLst>
      </pc:sldChg>
      <pc:sldChg chg="addSp delSp modSp mod setBg">
        <pc:chgData name="OPABIEM S.A DE C.V" userId="29c47592915732ea" providerId="LiveId" clId="{5AD6B6E9-35BC-4A09-BDAD-65BEE566BD6F}" dt="2025-04-21T19:10:46.802" v="284" actId="790"/>
        <pc:sldMkLst>
          <pc:docMk/>
          <pc:sldMk cId="1601408015" sldId="282"/>
        </pc:sldMkLst>
      </pc:sldChg>
      <pc:sldChg chg="delSp modSp mod">
        <pc:chgData name="OPABIEM S.A DE C.V" userId="29c47592915732ea" providerId="LiveId" clId="{5AD6B6E9-35BC-4A09-BDAD-65BEE566BD6F}" dt="2025-04-21T23:52:52.113" v="1174"/>
        <pc:sldMkLst>
          <pc:docMk/>
          <pc:sldMk cId="4127717480" sldId="283"/>
        </pc:sldMkLst>
      </pc:sldChg>
      <pc:sldChg chg="addSp delSp modSp mod">
        <pc:chgData name="OPABIEM S.A DE C.V" userId="29c47592915732ea" providerId="LiveId" clId="{5AD6B6E9-35BC-4A09-BDAD-65BEE566BD6F}" dt="2025-04-22T02:44:53.506" v="1594" actId="688"/>
        <pc:sldMkLst>
          <pc:docMk/>
          <pc:sldMk cId="401645560" sldId="284"/>
        </pc:sldMkLst>
      </pc:sldChg>
      <pc:sldChg chg="addSp delSp modSp mod">
        <pc:chgData name="OPABIEM S.A DE C.V" userId="29c47592915732ea" providerId="LiveId" clId="{5AD6B6E9-35BC-4A09-BDAD-65BEE566BD6F}" dt="2025-04-22T02:20:38.906" v="1585" actId="20577"/>
        <pc:sldMkLst>
          <pc:docMk/>
          <pc:sldMk cId="2444252630" sldId="285"/>
        </pc:sldMkLst>
      </pc:sldChg>
      <pc:sldChg chg="addSp delSp modSp mod">
        <pc:chgData name="OPABIEM S.A DE C.V" userId="29c47592915732ea" providerId="LiveId" clId="{5AD6B6E9-35BC-4A09-BDAD-65BEE566BD6F}" dt="2025-04-22T01:57:28.239" v="1316" actId="1076"/>
        <pc:sldMkLst>
          <pc:docMk/>
          <pc:sldMk cId="1915939163" sldId="286"/>
        </pc:sldMkLst>
      </pc:sldChg>
      <pc:sldChg chg="new del">
        <pc:chgData name="OPABIEM S.A DE C.V" userId="29c47592915732ea" providerId="LiveId" clId="{5AD6B6E9-35BC-4A09-BDAD-65BEE566BD6F}" dt="2025-04-21T18:47:38.546" v="251" actId="2696"/>
        <pc:sldMkLst>
          <pc:docMk/>
          <pc:sldMk cId="2494765581" sldId="287"/>
        </pc:sldMkLst>
      </pc:sldChg>
    </pc:docChg>
  </pc:docChgLst>
  <pc:docChgLst>
    <pc:chgData name="OPABIEM S.A DE C.V" userId="29c47592915732ea" providerId="LiveId" clId="{A3CF0E83-596C-4D4A-82FE-3B44BE5EBC8F}"/>
    <pc:docChg chg="modSld">
      <pc:chgData name="OPABIEM S.A DE C.V" userId="29c47592915732ea" providerId="LiveId" clId="{A3CF0E83-596C-4D4A-82FE-3B44BE5EBC8F}" dt="2025-07-14T18:15:58.743" v="163" actId="20577"/>
      <pc:docMkLst>
        <pc:docMk/>
      </pc:docMkLst>
      <pc:sldChg chg="modSp">
        <pc:chgData name="OPABIEM S.A DE C.V" userId="29c47592915732ea" providerId="LiveId" clId="{A3CF0E83-596C-4D4A-82FE-3B44BE5EBC8F}" dt="2025-07-14T17:34:30.663" v="12" actId="20577"/>
        <pc:sldMkLst>
          <pc:docMk/>
          <pc:sldMk cId="134354039" sldId="280"/>
        </pc:sldMkLst>
        <pc:graphicFrameChg chg="mod">
          <ac:chgData name="OPABIEM S.A DE C.V" userId="29c47592915732ea" providerId="LiveId" clId="{A3CF0E83-596C-4D4A-82FE-3B44BE5EBC8F}" dt="2025-07-14T17:34:30.663" v="12" actId="20577"/>
          <ac:graphicFrameMkLst>
            <pc:docMk/>
            <pc:sldMk cId="134354039" sldId="280"/>
            <ac:graphicFrameMk id="6" creationId="{05545565-05F4-467C-8D0A-263BE9593B03}"/>
          </ac:graphicFrameMkLst>
        </pc:graphicFrameChg>
      </pc:sldChg>
      <pc:sldChg chg="modSp mod">
        <pc:chgData name="OPABIEM S.A DE C.V" userId="29c47592915732ea" providerId="LiveId" clId="{A3CF0E83-596C-4D4A-82FE-3B44BE5EBC8F}" dt="2025-07-14T18:15:58.743" v="163" actId="20577"/>
        <pc:sldMkLst>
          <pc:docMk/>
          <pc:sldMk cId="2444252630" sldId="285"/>
        </pc:sldMkLst>
        <pc:spChg chg="mod">
          <ac:chgData name="OPABIEM S.A DE C.V" userId="29c47592915732ea" providerId="LiveId" clId="{A3CF0E83-596C-4D4A-82FE-3B44BE5EBC8F}" dt="2025-07-14T18:12:31.205" v="131" actId="20577"/>
          <ac:spMkLst>
            <pc:docMk/>
            <pc:sldMk cId="2444252630" sldId="285"/>
            <ac:spMk id="6" creationId="{15913EDA-2AAA-4CF9-A6EB-27A5ACBAC506}"/>
          </ac:spMkLst>
        </pc:spChg>
        <pc:graphicFrameChg chg="mod">
          <ac:chgData name="OPABIEM S.A DE C.V" userId="29c47592915732ea" providerId="LiveId" clId="{A3CF0E83-596C-4D4A-82FE-3B44BE5EBC8F}" dt="2025-07-14T18:13:15.927" v="148" actId="20577"/>
          <ac:graphicFrameMkLst>
            <pc:docMk/>
            <pc:sldMk cId="2444252630" sldId="285"/>
            <ac:graphicFrameMk id="5" creationId="{05545565-05F4-467C-8D0A-263BE9593B03}"/>
          </ac:graphicFrameMkLst>
        </pc:graphicFrameChg>
        <pc:graphicFrameChg chg="mod">
          <ac:chgData name="OPABIEM S.A DE C.V" userId="29c47592915732ea" providerId="LiveId" clId="{A3CF0E83-596C-4D4A-82FE-3B44BE5EBC8F}" dt="2025-07-14T18:15:58.743" v="163" actId="20577"/>
          <ac:graphicFrameMkLst>
            <pc:docMk/>
            <pc:sldMk cId="2444252630" sldId="285"/>
            <ac:graphicFrameMk id="8" creationId="{71C21C93-2D3E-4131-9D9A-405E28710EF4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PABIEM%20JURIDICO\Downloads\Grafica%20OPABIEM%20(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Hoja_de_c_lculo_de_Microsoft_Excel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Hoja_de_c_lculo_de_Microsoft_Excel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PABIEM%20JURIDICO\Downloads\Grafica%20OPABIEM%20(2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Hoja_de_c_lculo_de_Microsoft_Excel3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PABIEM%20JURIDICO\Downloads\Grafica%20OPABIEM%20(2)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rgbClr val="C00000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es-MX" sz="1100" b="1" i="0" baseline="0" noProof="0" dirty="0">
                <a:solidFill>
                  <a:srgbClr val="FFC000"/>
                </a:solidFill>
                <a:effectLst/>
                <a:latin typeface="Arial Narrow" panose="020B0606020202030204" pitchFamily="34" charset="0"/>
              </a:rPr>
              <a:t>META PLANEADA Y ALCANZADA A NIVEL COMPONENTE </a:t>
            </a:r>
          </a:p>
          <a:p>
            <a:pPr>
              <a:defRPr sz="1100">
                <a:solidFill>
                  <a:srgbClr val="C00000"/>
                </a:solidFill>
                <a:latin typeface="Arial Narrow" panose="020B0606020202030204" pitchFamily="34" charset="0"/>
              </a:defRPr>
            </a:pPr>
            <a:r>
              <a:rPr lang="es-MX" sz="1100" b="1" i="0" baseline="0" noProof="0" dirty="0">
                <a:solidFill>
                  <a:srgbClr val="FFC000"/>
                </a:solidFill>
                <a:effectLst/>
                <a:latin typeface="Arial Narrow" panose="020B0606020202030204" pitchFamily="34" charset="0"/>
              </a:rPr>
              <a:t>OPERADORA Y ADMINISTRADORA DE BIENES MUNICIPALES S. A. DE C. V.</a:t>
            </a:r>
            <a:endParaRPr lang="es-MX" sz="1100" b="1" noProof="0" dirty="0">
              <a:solidFill>
                <a:srgbClr val="FFC000"/>
              </a:solidFill>
              <a:effectLst/>
              <a:latin typeface="Arial Narrow" panose="020B0606020202030204" pitchFamily="34" charset="0"/>
            </a:endParaRPr>
          </a:p>
          <a:p>
            <a:pPr>
              <a:defRPr sz="1100">
                <a:solidFill>
                  <a:srgbClr val="C00000"/>
                </a:solidFill>
                <a:latin typeface="Arial Narrow" panose="020B0606020202030204" pitchFamily="34" charset="0"/>
              </a:defRPr>
            </a:pPr>
            <a:r>
              <a:rPr lang="es-MX" sz="1100" b="1" i="0" baseline="0" noProof="0" dirty="0">
                <a:solidFill>
                  <a:srgbClr val="FFC000"/>
                </a:solidFill>
                <a:effectLst/>
                <a:latin typeface="Arial Narrow" panose="020B0606020202030204" pitchFamily="34" charset="0"/>
              </a:rPr>
              <a:t>SEGUNDO TRIMESTRE 2025</a:t>
            </a:r>
            <a:endParaRPr lang="es-MX" sz="1100" b="1" noProof="0" dirty="0">
              <a:solidFill>
                <a:srgbClr val="FFC000"/>
              </a:solidFill>
              <a:effectLst/>
              <a:latin typeface="Arial Narrow" panose="020B0606020202030204" pitchFamily="34" charset="0"/>
            </a:endParaRPr>
          </a:p>
          <a:p>
            <a:pPr>
              <a:defRPr sz="1100">
                <a:solidFill>
                  <a:srgbClr val="C00000"/>
                </a:solidFill>
                <a:latin typeface="Arial Narrow" panose="020B0606020202030204" pitchFamily="34" charset="0"/>
              </a:defRPr>
            </a:pPr>
            <a:r>
              <a:rPr lang="es-MX" sz="1100" b="1" i="0" baseline="0" noProof="0" dirty="0">
                <a:solidFill>
                  <a:srgbClr val="FFC000"/>
                </a:solidFill>
                <a:effectLst/>
                <a:latin typeface="Arial Narrow" panose="020B0606020202030204" pitchFamily="34" charset="0"/>
              </a:rPr>
              <a:t>EN UNIDADES Y PORCENTAJE DE AVANCE</a:t>
            </a:r>
            <a:endParaRPr lang="es-MX" sz="1100" b="1" noProof="0" dirty="0">
              <a:solidFill>
                <a:srgbClr val="FFC000"/>
              </a:solidFill>
              <a:effectLst/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1122048923370321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rgbClr val="C00000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4256541325446595"/>
          <c:y val="0.1538840811965812"/>
          <c:w val="0.67403419070943371"/>
          <c:h val="0.685036418663556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'Componente Aprov 1 1T22'!$B$4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'Componente Aprov 1 1T22'!$C$3</c:f>
              <c:strCache>
                <c:ptCount val="1"/>
                <c:pt idx="0">
                  <c:v>Servicios otorgados por la OPABIEM</c:v>
                </c:pt>
              </c:strCache>
            </c:strRef>
          </c:cat>
          <c:val>
            <c:numRef>
              <c:f>'Componente Aprov 1 1T22'!$C$4</c:f>
              <c:numCache>
                <c:formatCode>General</c:formatCode>
                <c:ptCount val="1"/>
                <c:pt idx="0">
                  <c:v>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1A-4A78-ACF8-DEB32E79AE4B}"/>
            </c:ext>
          </c:extLst>
        </c:ser>
        <c:ser>
          <c:idx val="1"/>
          <c:order val="1"/>
          <c:tx>
            <c:strRef>
              <c:f>'Componente Aprov 1 1T22'!$B$5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1FA0-4954-96E4-96FA564E3788}"/>
              </c:ext>
            </c:extLst>
          </c:dPt>
          <c:dLbls>
            <c:delete val="1"/>
          </c:dLbls>
          <c:cat>
            <c:strRef>
              <c:f>'Componente Aprov 1 1T22'!$C$3</c:f>
              <c:strCache>
                <c:ptCount val="1"/>
                <c:pt idx="0">
                  <c:v>Servicios otorgados por la OPABIEM</c:v>
                </c:pt>
              </c:strCache>
            </c:strRef>
          </c:cat>
          <c:val>
            <c:numRef>
              <c:f>'Componente Aprov 1 1T22'!$C$5</c:f>
              <c:numCache>
                <c:formatCode>General</c:formatCode>
                <c:ptCount val="1"/>
                <c:pt idx="0">
                  <c:v>417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1A-4A78-ACF8-DEB32E79AE4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31"/>
        <c:axId val="-1382508624"/>
        <c:axId val="-1382496656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8.5364322656757918E-2"/>
                  <c:y val="-2.870853342916154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95.33%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B61A-4A78-ACF8-DEB32E79AE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Aprov 1 1T22'!$C$3</c:f>
              <c:strCache>
                <c:ptCount val="1"/>
                <c:pt idx="0">
                  <c:v>Servicios otorgados por la OPABIEM</c:v>
                </c:pt>
              </c:strCache>
            </c:strRef>
          </c:cat>
          <c:val>
            <c:numRef>
              <c:f>'Componente Aprov 1 1T22'!$C$6</c:f>
              <c:numCache>
                <c:formatCode>0.00%</c:formatCode>
                <c:ptCount val="1"/>
                <c:pt idx="0">
                  <c:v>0.79428571428571426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61A-4A78-ACF8-DEB32E79A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82506992"/>
        <c:axId val="-1382502096"/>
      </c:lineChart>
      <c:catAx>
        <c:axId val="-1382508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382496656"/>
        <c:crosses val="autoZero"/>
        <c:auto val="1"/>
        <c:lblAlgn val="ctr"/>
        <c:lblOffset val="100"/>
        <c:noMultiLvlLbl val="0"/>
      </c:catAx>
      <c:valAx>
        <c:axId val="-1382496656"/>
        <c:scaling>
          <c:orientation val="minMax"/>
          <c:max val="3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noProof="0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82508624"/>
        <c:crosses val="autoZero"/>
        <c:crossBetween val="between"/>
        <c:majorUnit val="500"/>
        <c:minorUnit val="100"/>
      </c:valAx>
      <c:valAx>
        <c:axId val="-1382502096"/>
        <c:scaling>
          <c:orientation val="minMax"/>
          <c:max val="3.5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noProof="0" dirty="0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82506992"/>
        <c:crosses val="max"/>
        <c:crossBetween val="between"/>
      </c:valAx>
      <c:catAx>
        <c:axId val="-13825069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8250209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50800" dist="50800" dir="5400000" algn="ctr" rotWithShape="0">
        <a:srgbClr val="000000">
          <a:alpha val="98000"/>
        </a:srgbClr>
      </a:outerShdw>
    </a:effectLst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baseline="0" dirty="0"/>
              <a:t>METAS ALCANZADAS DURANTE EL SEGUNDO TRIMESTRE DEL 2025 EN UNIDADES Y PORCENTAJES NIVEL COMPONENTE</a:t>
            </a:r>
            <a:endParaRPr lang="es-MX" sz="1200" b="1" dirty="0"/>
          </a:p>
        </c:rich>
      </c:tx>
      <c:layout>
        <c:manualLayout>
          <c:xMode val="edge"/>
          <c:yMode val="edge"/>
          <c:x val="0.12295828005201336"/>
          <c:y val="2.98854610291235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2363019796370935"/>
          <c:y val="0.3126019223646318"/>
          <c:w val="0.74883152041956003"/>
          <c:h val="0.463196878357702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'Componente 1 1T22'!$B$4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7710-46CE-A2F6-B3A9E33FE3BA}"/>
              </c:ext>
            </c:extLst>
          </c:dPt>
          <c:dLbls>
            <c:delete val="1"/>
          </c:dLbls>
          <c:cat>
            <c:strRef>
              <c:f>'Componente 1 1T22'!$C$3</c:f>
              <c:strCache>
                <c:ptCount val="1"/>
                <c:pt idx="0">
                  <c:v>Porcentaje de Servicios Funerarios Realizados.</c:v>
                </c:pt>
              </c:strCache>
            </c:strRef>
          </c:cat>
          <c:val>
            <c:numRef>
              <c:f>'Componente 1 1T22'!$C$4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37-4430-8794-7FB4A786FF57}"/>
            </c:ext>
          </c:extLst>
        </c:ser>
        <c:ser>
          <c:idx val="1"/>
          <c:order val="1"/>
          <c:tx>
            <c:strRef>
              <c:f>'Componente 1 1T22'!$B$5</c:f>
              <c:strCache>
                <c:ptCount val="1"/>
                <c:pt idx="0">
                  <c:v>Meta Realizada</c:v>
                </c:pt>
              </c:strCache>
            </c:strRef>
          </c:tx>
          <c:spPr>
            <a:solidFill>
              <a:srgbClr val="FFC000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delete val="1"/>
          </c:dLbls>
          <c:cat>
            <c:strRef>
              <c:f>'Componente 1 1T22'!$C$3</c:f>
              <c:strCache>
                <c:ptCount val="1"/>
                <c:pt idx="0">
                  <c:v>Porcentaje de Servicios Funerarios Realizados.</c:v>
                </c:pt>
              </c:strCache>
            </c:strRef>
          </c:cat>
          <c:val>
            <c:numRef>
              <c:f>'Componente 1 1T22'!$C$5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37-4430-8794-7FB4A786FF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10768224"/>
        <c:axId val="-1310756256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0686020600311866E-2"/>
                  <c:y val="-4.183964544077289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B1E1-481F-B682-1A01662027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Porcentaje de Servicios Funerarios Realizados.</c:v>
                </c:pt>
              </c:strCache>
            </c:strRef>
          </c:cat>
          <c:val>
            <c:numRef>
              <c:f>'Componente 1 1T22'!$C$6</c:f>
              <c:numCache>
                <c:formatCode>0.00%</c:formatCode>
                <c:ptCount val="1"/>
                <c:pt idx="0">
                  <c:v>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37-4430-8794-7FB4A786FF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10761152"/>
        <c:axId val="-1310756800"/>
      </c:lineChart>
      <c:catAx>
        <c:axId val="-1310768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56256"/>
        <c:crosses val="autoZero"/>
        <c:auto val="1"/>
        <c:lblAlgn val="ctr"/>
        <c:lblOffset val="100"/>
        <c:noMultiLvlLbl val="0"/>
      </c:catAx>
      <c:valAx>
        <c:axId val="-131075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8224"/>
        <c:crosses val="autoZero"/>
        <c:crossBetween val="between"/>
      </c:valAx>
      <c:valAx>
        <c:axId val="-131075680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1152"/>
        <c:crosses val="max"/>
        <c:crossBetween val="between"/>
      </c:valAx>
      <c:catAx>
        <c:axId val="-13107611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1075680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FFCC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Ejecución de servicios de velación y cremación</c:v>
                </c:pt>
                <c:pt idx="1">
                  <c:v>Servicios de Velación y Sepultura 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41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D9-480C-9998-2640B3AB5AE8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Hoja1!$A$2:$A$3</c:f>
              <c:strCache>
                <c:ptCount val="2"/>
                <c:pt idx="0">
                  <c:v>Ejecución de servicios de velación y cremación</c:v>
                </c:pt>
                <c:pt idx="1">
                  <c:v>Servicios de Velación y Sepultura </c:v>
                </c:pt>
              </c:strCache>
            </c:strRef>
          </c:cat>
          <c:val>
            <c:numRef>
              <c:f>Hoja1!$C$2:$C$3</c:f>
              <c:numCache>
                <c:formatCode>General</c:formatCode>
                <c:ptCount val="2"/>
                <c:pt idx="0">
                  <c:v>29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AD9-480C-9998-2640B3AB5AE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01755504"/>
        <c:axId val="1101746384"/>
      </c:barChart>
      <c:catAx>
        <c:axId val="1101755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101746384"/>
        <c:crosses val="autoZero"/>
        <c:auto val="1"/>
        <c:lblAlgn val="ctr"/>
        <c:lblOffset val="100"/>
        <c:noMultiLvlLbl val="0"/>
      </c:catAx>
      <c:valAx>
        <c:axId val="1101746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101755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baseline="0" dirty="0"/>
              <a:t>METAS ALCANZADAS DURANTE EL SEGUNDO TRIMESTRE DE 2025 EN UNIDADES Y PORCENTAJES NIVEL COMPONENTE</a:t>
            </a:r>
            <a:endParaRPr lang="es-MX" sz="1200" b="1" dirty="0"/>
          </a:p>
        </c:rich>
      </c:tx>
      <c:layout>
        <c:manualLayout>
          <c:xMode val="edge"/>
          <c:yMode val="edge"/>
          <c:x val="0.129436007111370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'Componente 1 1T22'!$B$4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Porcentaje de Incremento de Introductres en Rastro</c:v>
                </c:pt>
              </c:strCache>
            </c:strRef>
          </c:cat>
          <c:val>
            <c:numRef>
              <c:f>'Componente 1 1T22'!$C$4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37-4430-8794-7FB4A786FF57}"/>
            </c:ext>
          </c:extLst>
        </c:ser>
        <c:ser>
          <c:idx val="1"/>
          <c:order val="1"/>
          <c:tx>
            <c:strRef>
              <c:f>'Componente 1 1T22'!$B$5</c:f>
              <c:strCache>
                <c:ptCount val="1"/>
                <c:pt idx="0">
                  <c:v>Meta Realizada</c:v>
                </c:pt>
              </c:strCache>
            </c:strRef>
          </c:tx>
          <c:spPr>
            <a:solidFill>
              <a:srgbClr val="FFC000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Porcentaje de Incremento de Introductres en Rastro</c:v>
                </c:pt>
              </c:strCache>
            </c:strRef>
          </c:cat>
          <c:val>
            <c:numRef>
              <c:f>'Componente 1 1T22'!$C$5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37-4430-8794-7FB4A786FF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10763328"/>
        <c:axId val="-13107655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Porcentaje de Incremento de Introductres en Rastro</c:v>
                </c:pt>
              </c:strCache>
            </c:strRef>
          </c:cat>
          <c:val>
            <c:numRef>
              <c:f>'Componente 1 1T22'!$C$6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37-4430-8794-7FB4A786FF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10757344"/>
        <c:axId val="-1310768768"/>
      </c:lineChart>
      <c:catAx>
        <c:axId val="-131076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5504"/>
        <c:crosses val="autoZero"/>
        <c:auto val="1"/>
        <c:lblAlgn val="ctr"/>
        <c:lblOffset val="100"/>
        <c:noMultiLvlLbl val="0"/>
      </c:catAx>
      <c:valAx>
        <c:axId val="-131076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3328"/>
        <c:crosses val="autoZero"/>
        <c:crossBetween val="between"/>
      </c:valAx>
      <c:valAx>
        <c:axId val="-131076876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57344"/>
        <c:crosses val="max"/>
        <c:crossBetween val="between"/>
      </c:valAx>
      <c:catAx>
        <c:axId val="-13107573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10768768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 dirty="0">
                <a:effectLst/>
              </a:rPr>
              <a:t>METAS PLANEADAS Y ALCANZADAS A NIVEL ACTIVIDAD </a:t>
            </a:r>
            <a:endParaRPr lang="es-MX" sz="1200" dirty="0">
              <a:effectLst/>
            </a:endParaRPr>
          </a:p>
          <a:p>
            <a:pPr>
              <a:defRPr/>
            </a:pPr>
            <a:r>
              <a:rPr lang="es-MX" sz="1200" b="1" i="0" baseline="0" dirty="0">
                <a:effectLst/>
              </a:rPr>
              <a:t>SEGUNDO</a:t>
            </a:r>
          </a:p>
          <a:p>
            <a:pPr>
              <a:defRPr/>
            </a:pPr>
            <a:r>
              <a:rPr lang="es-MX" sz="1200" b="1" i="0" baseline="0" dirty="0">
                <a:effectLst/>
              </a:rPr>
              <a:t> TRIMESTRE 2025</a:t>
            </a:r>
            <a:endParaRPr lang="es-MX" sz="1200" dirty="0">
              <a:effectLst/>
            </a:endParaRPr>
          </a:p>
          <a:p>
            <a:pPr>
              <a:defRPr/>
            </a:pPr>
            <a:r>
              <a:rPr lang="es-MX" sz="1200" b="1" i="0" baseline="0" dirty="0">
                <a:effectLst/>
              </a:rPr>
              <a:t>EN UNIDADES Y PORCENTAJE DE AVANCE</a:t>
            </a:r>
            <a:endParaRPr lang="es-MX" sz="1200" dirty="0">
              <a:effectLst/>
            </a:endParaRPr>
          </a:p>
        </c:rich>
      </c:tx>
      <c:layout>
        <c:manualLayout>
          <c:xMode val="edge"/>
          <c:yMode val="edge"/>
          <c:x val="0.19857597217770404"/>
          <c:y val="3.665904590447522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9.9454153018243965E-2"/>
          <c:y val="0.25185167875510334"/>
          <c:w val="0.75373521506350849"/>
          <c:h val="0.515606343564275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'[Grafica OPABIEM (2).xlsx]Actividades Aprov Servicios ope'!$B$4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'[Grafica OPABIEM (2).xlsx]Actividades Aprov Servicios ope'!$C$3:$E$3</c:f>
              <c:strCache>
                <c:ptCount val="3"/>
                <c:pt idx="0">
                  <c:v> Ejecución de servicios de maquila de ganado porcino</c:v>
                </c:pt>
                <c:pt idx="1">
                  <c:v>Ejecución de servicios de maquila de ganado bovino.</c:v>
                </c:pt>
                <c:pt idx="2">
                  <c:v>Ejecución de servicios de maquila de ganado ovino.</c:v>
                </c:pt>
              </c:strCache>
            </c:strRef>
          </c:cat>
          <c:val>
            <c:numRef>
              <c:f>'[Grafica OPABIEM (2).xlsx]Actividades Aprov Servicios ope'!$C$4:$E$4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36-4484-AD31-5A1EB82CEE0B}"/>
            </c:ext>
          </c:extLst>
        </c:ser>
        <c:ser>
          <c:idx val="1"/>
          <c:order val="1"/>
          <c:tx>
            <c:strRef>
              <c:f>'[Grafica OPABIEM (2).xlsx]Actividades Aprov Servicios ope'!$B$5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'[Grafica OPABIEM (2).xlsx]Actividades Aprov Servicios ope'!$C$3:$E$3</c:f>
              <c:strCache>
                <c:ptCount val="3"/>
                <c:pt idx="0">
                  <c:v> Ejecución de servicios de maquila de ganado porcino</c:v>
                </c:pt>
                <c:pt idx="1">
                  <c:v>Ejecución de servicios de maquila de ganado bovino.</c:v>
                </c:pt>
                <c:pt idx="2">
                  <c:v>Ejecución de servicios de maquila de ganado ovino.</c:v>
                </c:pt>
              </c:strCache>
            </c:strRef>
          </c:cat>
          <c:val>
            <c:numRef>
              <c:f>'[Grafica OPABIEM (2).xlsx]Actividades Aprov Servicios ope'!$C$5:$E$5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36-4484-AD31-5A1EB82CEE0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10757888"/>
        <c:axId val="-131075462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'[Grafica OPABIEM (2).xlsx]Actividades Aprov Servicios ope'!$C$3:$E$3</c:f>
              <c:strCache>
                <c:ptCount val="3"/>
                <c:pt idx="0">
                  <c:v> Ejecución de servicios de maquila de ganado porcino</c:v>
                </c:pt>
                <c:pt idx="1">
                  <c:v>Ejecución de servicios de maquila de ganado bovino.</c:v>
                </c:pt>
                <c:pt idx="2">
                  <c:v>Ejecución de servicios de maquila de ganado ovino.</c:v>
                </c:pt>
              </c:strCache>
            </c:strRef>
          </c:cat>
          <c:val>
            <c:numRef>
              <c:f>'[Grafica OPABIEM (2).xlsx]Actividades Aprov Servicios ope'!$C$6:$E$6</c:f>
              <c:numCache>
                <c:formatCode>0.00%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A36-4484-AD31-5A1EB82CEE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10759520"/>
        <c:axId val="-1310767136"/>
      </c:lineChart>
      <c:catAx>
        <c:axId val="-1310757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310754624"/>
        <c:crosses val="autoZero"/>
        <c:auto val="1"/>
        <c:lblAlgn val="ctr"/>
        <c:lblOffset val="100"/>
        <c:noMultiLvlLbl val="0"/>
      </c:catAx>
      <c:valAx>
        <c:axId val="-1310754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57888"/>
        <c:crosses val="autoZero"/>
        <c:crossBetween val="between"/>
      </c:valAx>
      <c:valAx>
        <c:axId val="-131076713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59520"/>
        <c:crosses val="max"/>
        <c:crossBetween val="between"/>
      </c:valAx>
      <c:catAx>
        <c:axId val="-13107595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1076713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es-MX" sz="1200" b="1" baseline="0" dirty="0">
                <a:solidFill>
                  <a:schemeClr val="tx1"/>
                </a:solidFill>
                <a:latin typeface="Arial Narrow" panose="020B0606020202030204" pitchFamily="34" charset="0"/>
              </a:rPr>
              <a:t>METAS ALCANZADAS DURANTE EL SEGUNDO TRIMESTRE 2025 EN UNIDADES Y PORCENTAJES NIVEL COMPONENTE</a:t>
            </a:r>
            <a:endParaRPr lang="es-MX" sz="12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14534098695889108"/>
          <c:y val="2.012174572712542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1506471994259107"/>
          <c:y val="0.29571962854909567"/>
          <c:w val="0.74883152041956003"/>
          <c:h val="0.438127629492904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'Componente 1 1T22'!$B$4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374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E5C-4E34-B1C0-ED7CD799B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Servicios de sepulturas </c:v>
                </c:pt>
              </c:strCache>
            </c:strRef>
          </c:cat>
          <c:val>
            <c:numRef>
              <c:f>'Componente 1 1T22'!$C$4</c:f>
              <c:numCache>
                <c:formatCode>General</c:formatCode>
                <c:ptCount val="1"/>
                <c:pt idx="0">
                  <c:v>425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37-4430-8794-7FB4A786FF57}"/>
            </c:ext>
          </c:extLst>
        </c:ser>
        <c:ser>
          <c:idx val="1"/>
          <c:order val="1"/>
          <c:tx>
            <c:strRef>
              <c:f>'Componente 1 1T22'!$B$5</c:f>
              <c:strCache>
                <c:ptCount val="1"/>
                <c:pt idx="0">
                  <c:v>Meta Realizada</c:v>
                </c:pt>
              </c:strCache>
            </c:strRef>
          </c:tx>
          <c:spPr>
            <a:solidFill>
              <a:srgbClr val="FFC000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379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27AC-4CB1-ACD7-3FD7A50C2B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Servicios de sepulturas </c:v>
                </c:pt>
              </c:strCache>
            </c:strRef>
          </c:cat>
          <c:val>
            <c:numRef>
              <c:f>'Componente 1 1T22'!$C$5</c:f>
              <c:numCache>
                <c:formatCode>General</c:formatCode>
                <c:ptCount val="1"/>
                <c:pt idx="0">
                  <c:v>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37-4430-8794-7FB4A786FF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10762240"/>
        <c:axId val="-1310758432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9.8503165854632299E-2"/>
                  <c:y val="-0.1014782738258907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101.33%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352481560616607"/>
                      <c:h val="9.807576699761086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0-D0BB-4FA5-82DB-A6BEA12954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Servicios de sepulturas </c:v>
                </c:pt>
              </c:strCache>
            </c:strRef>
          </c:cat>
          <c:val>
            <c:numRef>
              <c:f>'Componente 1 1T22'!$C$6</c:f>
              <c:numCache>
                <c:formatCode>0.00%</c:formatCode>
                <c:ptCount val="1"/>
                <c:pt idx="0">
                  <c:v>0.79294117647058826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37-4430-8794-7FB4A786FF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10758976"/>
        <c:axId val="-1310761696"/>
      </c:lineChart>
      <c:catAx>
        <c:axId val="-1310762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310758432"/>
        <c:crosses val="autoZero"/>
        <c:auto val="1"/>
        <c:lblAlgn val="ctr"/>
        <c:lblOffset val="100"/>
        <c:noMultiLvlLbl val="0"/>
      </c:catAx>
      <c:valAx>
        <c:axId val="-1310758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2240"/>
        <c:crosses val="autoZero"/>
        <c:crossBetween val="between"/>
      </c:valAx>
      <c:valAx>
        <c:axId val="-131076169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58976"/>
        <c:crosses val="max"/>
        <c:crossBetween val="between"/>
      </c:valAx>
      <c:catAx>
        <c:axId val="-13107589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1076169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METAS PLANEADAS Y ALCANZADAS A NIVEL ACTIVIDAD </a:t>
            </a:r>
            <a:endParaRPr lang="es-MX" sz="1200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>
              <a:defRPr/>
            </a:pPr>
            <a:r>
              <a:rPr lang="es-MX" sz="1200" b="1" i="0" baseline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SEGUNDO TRIMESTRE 2025</a:t>
            </a:r>
            <a:endParaRPr lang="es-MX" sz="1200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>
              <a:defRPr/>
            </a:pPr>
            <a:r>
              <a:rPr lang="es-MX" sz="1200" b="1" i="0" baseline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EN UNIDADES Y PORCENTAJE DE AVANCE</a:t>
            </a:r>
            <a:endParaRPr lang="es-MX" sz="1200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19857593869545748"/>
          <c:y val="3.864322165765855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0007513340563406"/>
          <c:y val="0.24219190955569939"/>
          <c:w val="0.86994569352045192"/>
          <c:h val="0.532120102917893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'Actividades Aprov Porcentaje de'!$B$4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5DA-40CC-8D54-A4619AD60EF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68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5DA-40CC-8D54-A4619AD60EF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266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5DA-40CC-8D54-A4619AD60E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Aprov Porcentaje de'!$C$3:$E$3</c:f>
              <c:strCache>
                <c:ptCount val="3"/>
                <c:pt idx="0">
                  <c:v>Porcentaje de Servicios de Sepultura, realizados </c:v>
                </c:pt>
                <c:pt idx="1">
                  <c:v>Porcentaje de servicios de sepultura ejecutadas</c:v>
                </c:pt>
                <c:pt idx="2">
                  <c:v>Porcentaje de Bóvedas regulaizadas</c:v>
                </c:pt>
              </c:strCache>
            </c:strRef>
          </c:cat>
          <c:val>
            <c:numRef>
              <c:f>'Actividades Aprov Porcentaje de'!$C$4:$E$4</c:f>
              <c:numCache>
                <c:formatCode>General</c:formatCode>
                <c:ptCount val="3"/>
                <c:pt idx="0">
                  <c:v>75</c:v>
                </c:pt>
                <c:pt idx="1">
                  <c:v>100</c:v>
                </c:pt>
                <c:pt idx="2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CA-410E-B903-870124222094}"/>
            </c:ext>
          </c:extLst>
        </c:ser>
        <c:ser>
          <c:idx val="1"/>
          <c:order val="1"/>
          <c:tx>
            <c:strRef>
              <c:f>'Actividades Aprov Porcentaje de'!$B$5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>
                <a:schemeClr val="accent1">
                  <a:alpha val="22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0"/>
            </a:sp3d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21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D3DB-403D-981E-A5A2BD205B9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85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3DB-403D-981E-A5A2BD205B9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273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D3DB-403D-981E-A5A2BD205B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Aprov Porcentaje de'!$C$3:$E$3</c:f>
              <c:strCache>
                <c:ptCount val="3"/>
                <c:pt idx="0">
                  <c:v>Porcentaje de Servicios de Sepultura, realizados </c:v>
                </c:pt>
                <c:pt idx="1">
                  <c:v>Porcentaje de servicios de sepultura ejecutadas</c:v>
                </c:pt>
                <c:pt idx="2">
                  <c:v>Porcentaje de Bóvedas regulaizadas</c:v>
                </c:pt>
              </c:strCache>
            </c:strRef>
          </c:cat>
          <c:val>
            <c:numRef>
              <c:f>'Actividades Aprov Porcentaje de'!$C$5:$E$5</c:f>
              <c:numCache>
                <c:formatCode>General</c:formatCode>
                <c:ptCount val="3"/>
                <c:pt idx="0">
                  <c:v>29</c:v>
                </c:pt>
                <c:pt idx="1">
                  <c:v>62</c:v>
                </c:pt>
                <c:pt idx="2">
                  <c:v>246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CA-410E-B903-8701242220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-1310348528"/>
        <c:axId val="-1310343632"/>
      </c:barChart>
      <c:catAx>
        <c:axId val="-131034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310343632"/>
        <c:crosses val="autoZero"/>
        <c:auto val="1"/>
        <c:lblAlgn val="ctr"/>
        <c:lblOffset val="100"/>
        <c:noMultiLvlLbl val="0"/>
      </c:catAx>
      <c:valAx>
        <c:axId val="-1310343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348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BF3018-64F6-480C-B2D5-2E30F5C1EFEC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492208-23E8-41B5-AEB7-94480B8D3BE9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r>
            <a:rPr lang="es-ES" sz="1800" b="1" i="0" baseline="0" dirty="0">
              <a:solidFill>
                <a:schemeClr val="tx1"/>
              </a:solidFill>
            </a:rPr>
            <a:t>Nivel Componente y Actividades</a:t>
          </a:r>
          <a:endParaRPr lang="en-US" sz="1800" dirty="0">
            <a:solidFill>
              <a:schemeClr val="tx1"/>
            </a:solidFill>
          </a:endParaRPr>
        </a:p>
      </dgm:t>
    </dgm:pt>
    <dgm:pt modelId="{12E66919-121D-47E8-91DC-AD7714864A5B}" type="parTrans" cxnId="{479CCED5-00EA-421B-98F0-5C1A5F14E0A6}">
      <dgm:prSet/>
      <dgm:spPr/>
      <dgm:t>
        <a:bodyPr/>
        <a:lstStyle/>
        <a:p>
          <a:endParaRPr lang="en-US"/>
        </a:p>
      </dgm:t>
    </dgm:pt>
    <dgm:pt modelId="{6F9E4BE4-5B1E-4E8F-B30F-1513B65D9C33}" type="sibTrans" cxnId="{479CCED5-00EA-421B-98F0-5C1A5F14E0A6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2BE4C97C-D26A-4E2B-9D81-64AF1ED9C80A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pPr algn="just"/>
          <a:r>
            <a:rPr lang="es-ES_tradnl" sz="1100" b="0" dirty="0">
              <a:solidFill>
                <a:schemeClr val="tx1"/>
              </a:solidFill>
            </a:rPr>
            <a:t>En la funeraria municipal, se realizan servicios de sepultura y cremación con descuentos aplicados a la ciudadanía en general que se encuentre con la situación de una perdida familiar. </a:t>
          </a:r>
          <a:endParaRPr lang="en-US" sz="1100" b="0" dirty="0">
            <a:solidFill>
              <a:schemeClr val="tx1"/>
            </a:solidFill>
          </a:endParaRPr>
        </a:p>
      </dgm:t>
    </dgm:pt>
    <dgm:pt modelId="{8A83C0B5-2B93-4240-B02B-1B1D732986BE}" type="parTrans" cxnId="{D29FECEA-24BA-45CE-AF6C-A4FD4E378CA8}">
      <dgm:prSet/>
      <dgm:spPr/>
      <dgm:t>
        <a:bodyPr/>
        <a:lstStyle/>
        <a:p>
          <a:endParaRPr lang="en-US"/>
        </a:p>
      </dgm:t>
    </dgm:pt>
    <dgm:pt modelId="{EE271D76-4278-430C-AA32-8907A853EA4F}" type="sibTrans" cxnId="{D29FECEA-24BA-45CE-AF6C-A4FD4E378CA8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74311E89-586C-4335-973A-8191C3C4E9F0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pPr algn="just"/>
          <a:r>
            <a:rPr lang="es-ES_tradnl" sz="1000" dirty="0">
              <a:solidFill>
                <a:schemeClr val="tx1"/>
              </a:solidFill>
            </a:rPr>
            <a:t>En la primera gráfica se muestra el numero de servicios que conforman la meta planteada 75 para el segundo trimestre del 2025 en los servicios funerarios y la meta alcanzada 50 durante el periodo, que asciende al 66% porcentaje correspondiente al SEGUNDO TRIMESTRE del 2025. </a:t>
          </a:r>
          <a:endParaRPr lang="en-US" sz="1000" dirty="0">
            <a:solidFill>
              <a:schemeClr val="tx1"/>
            </a:solidFill>
          </a:endParaRPr>
        </a:p>
      </dgm:t>
    </dgm:pt>
    <dgm:pt modelId="{C8592E56-B23A-4D01-9BAD-E9B948EA81BC}" type="parTrans" cxnId="{45C38C8C-AFFB-4EB9-8AA7-B5D8738DE5F1}">
      <dgm:prSet/>
      <dgm:spPr/>
      <dgm:t>
        <a:bodyPr/>
        <a:lstStyle/>
        <a:p>
          <a:endParaRPr lang="en-US"/>
        </a:p>
      </dgm:t>
    </dgm:pt>
    <dgm:pt modelId="{76EE3946-8B85-40CF-8E2C-4BCD55EE5C9F}" type="sibTrans" cxnId="{45C38C8C-AFFB-4EB9-8AA7-B5D8738DE5F1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1FBA5821-8220-4932-9761-CACF92819560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pPr algn="just"/>
          <a:r>
            <a:rPr lang="es-ES_tradnl" sz="1000" dirty="0">
              <a:solidFill>
                <a:schemeClr val="tx1"/>
              </a:solidFill>
            </a:rPr>
            <a:t>En la segunda grafica se muestra el numero de servicios y porcentajes alcanzados durante el segundo trimestre por actividad:</a:t>
          </a:r>
          <a:endParaRPr lang="en-US" sz="1000" dirty="0">
            <a:solidFill>
              <a:schemeClr val="tx1"/>
            </a:solidFill>
          </a:endParaRPr>
        </a:p>
      </dgm:t>
    </dgm:pt>
    <dgm:pt modelId="{A7FF22E9-8446-48E9-81EA-3AD0F5BEEF19}" type="parTrans" cxnId="{BB2E242F-31F4-4E20-8089-1D1F9DAB1B37}">
      <dgm:prSet/>
      <dgm:spPr/>
      <dgm:t>
        <a:bodyPr/>
        <a:lstStyle/>
        <a:p>
          <a:endParaRPr lang="en-US"/>
        </a:p>
      </dgm:t>
    </dgm:pt>
    <dgm:pt modelId="{9529F34F-751C-4B0E-9F51-BE1E801081CD}" type="sibTrans" cxnId="{BB2E242F-31F4-4E20-8089-1D1F9DAB1B37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4F742BC8-7694-4AC1-9AB2-649685DBBBAA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pPr algn="just"/>
          <a:r>
            <a:rPr lang="es-ES_tradnl" sz="1000" dirty="0">
              <a:solidFill>
                <a:schemeClr val="tx1"/>
              </a:solidFill>
            </a:rPr>
            <a:t>En la primera actividad: </a:t>
          </a:r>
          <a:r>
            <a:rPr lang="es-MX" sz="1000" dirty="0">
              <a:solidFill>
                <a:schemeClr val="tx1"/>
              </a:solidFill>
            </a:rPr>
            <a:t>Ejecución de servicios de velación y cremación </a:t>
          </a:r>
          <a:r>
            <a:rPr lang="es-ES_tradnl" sz="1000" dirty="0">
              <a:solidFill>
                <a:schemeClr val="tx1"/>
              </a:solidFill>
            </a:rPr>
            <a:t>se logró un avance del 70.73% con 29 actividades realizadas de las 41 programadas</a:t>
          </a:r>
          <a:r>
            <a:rPr lang="es-ES_tradnl" sz="1200" dirty="0">
              <a:solidFill>
                <a:schemeClr val="tx1"/>
              </a:solidFill>
            </a:rPr>
            <a:t>.</a:t>
          </a:r>
          <a:endParaRPr lang="en-US" sz="1200" dirty="0">
            <a:solidFill>
              <a:schemeClr val="tx1"/>
            </a:solidFill>
          </a:endParaRPr>
        </a:p>
      </dgm:t>
    </dgm:pt>
    <dgm:pt modelId="{085ADF39-15D1-4CEE-8787-0EDF58761F4B}" type="parTrans" cxnId="{754835FA-63FE-4391-BE37-7B5CCF8373B1}">
      <dgm:prSet/>
      <dgm:spPr/>
      <dgm:t>
        <a:bodyPr/>
        <a:lstStyle/>
        <a:p>
          <a:endParaRPr lang="en-US"/>
        </a:p>
      </dgm:t>
    </dgm:pt>
    <dgm:pt modelId="{EB005BD7-DD11-4CDA-8DDD-8CEC7E5DCAF6}" type="sibTrans" cxnId="{754835FA-63FE-4391-BE37-7B5CCF8373B1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B69C0E86-31FE-4D3E-9172-5092DE0E48AA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pPr algn="just"/>
          <a:r>
            <a:rPr lang="es-ES_tradnl" sz="1000" dirty="0">
              <a:solidFill>
                <a:schemeClr val="tx1"/>
              </a:solidFill>
            </a:rPr>
            <a:t>En la segunda actividad: </a:t>
          </a:r>
          <a:r>
            <a:rPr lang="es-MX" sz="1000" dirty="0">
              <a:solidFill>
                <a:schemeClr val="tx1"/>
              </a:solidFill>
            </a:rPr>
            <a:t>Ejecución de servicios de velación y sepultura</a:t>
          </a:r>
          <a:r>
            <a:rPr lang="es-ES_tradnl" sz="1000" dirty="0">
              <a:solidFill>
                <a:schemeClr val="tx1"/>
              </a:solidFill>
            </a:rPr>
            <a:t> se logró un avance del 61.76% con 21 actividades realizadas de las 34 programadas.</a:t>
          </a:r>
          <a:endParaRPr lang="en-US" sz="1000" dirty="0">
            <a:solidFill>
              <a:schemeClr val="tx1"/>
            </a:solidFill>
          </a:endParaRPr>
        </a:p>
      </dgm:t>
    </dgm:pt>
    <dgm:pt modelId="{77E9589F-0670-4CD9-8D25-910C3F83D124}" type="parTrans" cxnId="{01ED500A-AB40-45A4-970C-3AEA0FE9B458}">
      <dgm:prSet/>
      <dgm:spPr/>
      <dgm:t>
        <a:bodyPr/>
        <a:lstStyle/>
        <a:p>
          <a:endParaRPr lang="en-US"/>
        </a:p>
      </dgm:t>
    </dgm:pt>
    <dgm:pt modelId="{B7D54D13-6C8A-439F-BB34-823A5DB9CE51}" type="sibTrans" cxnId="{01ED500A-AB40-45A4-970C-3AEA0FE9B458}">
      <dgm:prSet/>
      <dgm:spPr/>
      <dgm:t>
        <a:bodyPr/>
        <a:lstStyle/>
        <a:p>
          <a:endParaRPr lang="en-US"/>
        </a:p>
      </dgm:t>
    </dgm:pt>
    <dgm:pt modelId="{6289E7EF-BB8C-4B16-A377-7A6F7CAB9102}" type="pres">
      <dgm:prSet presAssocID="{0BBF3018-64F6-480C-B2D5-2E30F5C1EFEC}" presName="Name0" presStyleCnt="0">
        <dgm:presLayoutVars>
          <dgm:dir/>
          <dgm:resizeHandles val="exact"/>
        </dgm:presLayoutVars>
      </dgm:prSet>
      <dgm:spPr/>
    </dgm:pt>
    <dgm:pt modelId="{D56317C4-8585-44DE-916A-0FA4D8670EC5}" type="pres">
      <dgm:prSet presAssocID="{F9492208-23E8-41B5-AEB7-94480B8D3BE9}" presName="node" presStyleLbl="node1" presStyleIdx="0" presStyleCnt="6" custLinFactNeighborX="8329" custLinFactNeighborY="-52374">
        <dgm:presLayoutVars>
          <dgm:bulletEnabled val="1"/>
        </dgm:presLayoutVars>
      </dgm:prSet>
      <dgm:spPr/>
    </dgm:pt>
    <dgm:pt modelId="{327DBD24-5F90-479B-A629-790C5D3C3058}" type="pres">
      <dgm:prSet presAssocID="{6F9E4BE4-5B1E-4E8F-B30F-1513B65D9C33}" presName="sibTrans" presStyleLbl="sibTrans1D1" presStyleIdx="0" presStyleCnt="5"/>
      <dgm:spPr/>
    </dgm:pt>
    <dgm:pt modelId="{4A90AB5F-07B2-422E-A1CB-7102A208C471}" type="pres">
      <dgm:prSet presAssocID="{6F9E4BE4-5B1E-4E8F-B30F-1513B65D9C33}" presName="connectorText" presStyleLbl="sibTrans1D1" presStyleIdx="0" presStyleCnt="5"/>
      <dgm:spPr/>
    </dgm:pt>
    <dgm:pt modelId="{1A72779A-AC27-4293-8720-6F9BFA441F61}" type="pres">
      <dgm:prSet presAssocID="{2BE4C97C-D26A-4E2B-9D81-64AF1ED9C80A}" presName="node" presStyleLbl="node1" presStyleIdx="1" presStyleCnt="6" custScaleY="135308">
        <dgm:presLayoutVars>
          <dgm:bulletEnabled val="1"/>
        </dgm:presLayoutVars>
      </dgm:prSet>
      <dgm:spPr/>
    </dgm:pt>
    <dgm:pt modelId="{EC0D3000-C0AF-4B45-B71C-EAAA13FF6EEF}" type="pres">
      <dgm:prSet presAssocID="{EE271D76-4278-430C-AA32-8907A853EA4F}" presName="sibTrans" presStyleLbl="sibTrans1D1" presStyleIdx="1" presStyleCnt="5"/>
      <dgm:spPr/>
    </dgm:pt>
    <dgm:pt modelId="{0F281399-991B-4E9B-8BA4-A986156FC3A5}" type="pres">
      <dgm:prSet presAssocID="{EE271D76-4278-430C-AA32-8907A853EA4F}" presName="connectorText" presStyleLbl="sibTrans1D1" presStyleIdx="1" presStyleCnt="5"/>
      <dgm:spPr/>
    </dgm:pt>
    <dgm:pt modelId="{FD01598B-6CCD-47D9-B114-96E58B621351}" type="pres">
      <dgm:prSet presAssocID="{74311E89-586C-4335-973A-8191C3C4E9F0}" presName="node" presStyleLbl="node1" presStyleIdx="2" presStyleCnt="6" custScaleY="134051">
        <dgm:presLayoutVars>
          <dgm:bulletEnabled val="1"/>
        </dgm:presLayoutVars>
      </dgm:prSet>
      <dgm:spPr/>
    </dgm:pt>
    <dgm:pt modelId="{0084A78C-2CD8-41A6-A2F7-06B1F9AC20DA}" type="pres">
      <dgm:prSet presAssocID="{76EE3946-8B85-40CF-8E2C-4BCD55EE5C9F}" presName="sibTrans" presStyleLbl="sibTrans1D1" presStyleIdx="2" presStyleCnt="5"/>
      <dgm:spPr/>
    </dgm:pt>
    <dgm:pt modelId="{7DA269FE-B177-4335-9EC4-A348E756DDB1}" type="pres">
      <dgm:prSet presAssocID="{76EE3946-8B85-40CF-8E2C-4BCD55EE5C9F}" presName="connectorText" presStyleLbl="sibTrans1D1" presStyleIdx="2" presStyleCnt="5"/>
      <dgm:spPr/>
    </dgm:pt>
    <dgm:pt modelId="{1D4A4D63-AE59-4811-8451-8AF4D9A5C292}" type="pres">
      <dgm:prSet presAssocID="{1FBA5821-8220-4932-9761-CACF92819560}" presName="node" presStyleLbl="node1" presStyleIdx="3" presStyleCnt="6" custLinFactNeighborX="-1635">
        <dgm:presLayoutVars>
          <dgm:bulletEnabled val="1"/>
        </dgm:presLayoutVars>
      </dgm:prSet>
      <dgm:spPr/>
    </dgm:pt>
    <dgm:pt modelId="{B79FF56A-1694-406A-987C-AA9DE1A6BA70}" type="pres">
      <dgm:prSet presAssocID="{9529F34F-751C-4B0E-9F51-BE1E801081CD}" presName="sibTrans" presStyleLbl="sibTrans1D1" presStyleIdx="3" presStyleCnt="5"/>
      <dgm:spPr/>
    </dgm:pt>
    <dgm:pt modelId="{FC52C3CF-B6BD-4FB7-B510-1AE66CE0D5C8}" type="pres">
      <dgm:prSet presAssocID="{9529F34F-751C-4B0E-9F51-BE1E801081CD}" presName="connectorText" presStyleLbl="sibTrans1D1" presStyleIdx="3" presStyleCnt="5"/>
      <dgm:spPr/>
    </dgm:pt>
    <dgm:pt modelId="{3E0323F7-F8EA-4711-87D9-6880960EA9EB}" type="pres">
      <dgm:prSet presAssocID="{4F742BC8-7694-4AC1-9AB2-649685DBBBAA}" presName="node" presStyleLbl="node1" presStyleIdx="4" presStyleCnt="6">
        <dgm:presLayoutVars>
          <dgm:bulletEnabled val="1"/>
        </dgm:presLayoutVars>
      </dgm:prSet>
      <dgm:spPr/>
    </dgm:pt>
    <dgm:pt modelId="{452814C7-EBD4-4A0F-A769-0B3A3354F6F7}" type="pres">
      <dgm:prSet presAssocID="{EB005BD7-DD11-4CDA-8DDD-8CEC7E5DCAF6}" presName="sibTrans" presStyleLbl="sibTrans1D1" presStyleIdx="4" presStyleCnt="5"/>
      <dgm:spPr/>
    </dgm:pt>
    <dgm:pt modelId="{D6981EE9-9160-4AC0-8B43-D0AAB1FC60A0}" type="pres">
      <dgm:prSet presAssocID="{EB005BD7-DD11-4CDA-8DDD-8CEC7E5DCAF6}" presName="connectorText" presStyleLbl="sibTrans1D1" presStyleIdx="4" presStyleCnt="5"/>
      <dgm:spPr/>
    </dgm:pt>
    <dgm:pt modelId="{AB490559-1D8F-4465-B8CD-076248296213}" type="pres">
      <dgm:prSet presAssocID="{B69C0E86-31FE-4D3E-9172-5092DE0E48AA}" presName="node" presStyleLbl="node1" presStyleIdx="5" presStyleCnt="6">
        <dgm:presLayoutVars>
          <dgm:bulletEnabled val="1"/>
        </dgm:presLayoutVars>
      </dgm:prSet>
      <dgm:spPr/>
    </dgm:pt>
  </dgm:ptLst>
  <dgm:cxnLst>
    <dgm:cxn modelId="{01ED500A-AB40-45A4-970C-3AEA0FE9B458}" srcId="{0BBF3018-64F6-480C-B2D5-2E30F5C1EFEC}" destId="{B69C0E86-31FE-4D3E-9172-5092DE0E48AA}" srcOrd="5" destOrd="0" parTransId="{77E9589F-0670-4CD9-8D25-910C3F83D124}" sibTransId="{B7D54D13-6C8A-439F-BB34-823A5DB9CE51}"/>
    <dgm:cxn modelId="{F3F2080C-D40D-4049-80C6-7500712B266A}" type="presOf" srcId="{6F9E4BE4-5B1E-4E8F-B30F-1513B65D9C33}" destId="{4A90AB5F-07B2-422E-A1CB-7102A208C471}" srcOrd="1" destOrd="0" presId="urn:microsoft.com/office/officeart/2016/7/layout/RepeatingBendingProcessNew"/>
    <dgm:cxn modelId="{D57C3A2C-BCB5-4EA3-B488-F13C7AAF5040}" type="presOf" srcId="{EE271D76-4278-430C-AA32-8907A853EA4F}" destId="{0F281399-991B-4E9B-8BA4-A986156FC3A5}" srcOrd="1" destOrd="0" presId="urn:microsoft.com/office/officeart/2016/7/layout/RepeatingBendingProcessNew"/>
    <dgm:cxn modelId="{BB2E242F-31F4-4E20-8089-1D1F9DAB1B37}" srcId="{0BBF3018-64F6-480C-B2D5-2E30F5C1EFEC}" destId="{1FBA5821-8220-4932-9761-CACF92819560}" srcOrd="3" destOrd="0" parTransId="{A7FF22E9-8446-48E9-81EA-3AD0F5BEEF19}" sibTransId="{9529F34F-751C-4B0E-9F51-BE1E801081CD}"/>
    <dgm:cxn modelId="{32D5CF32-2214-4DE6-9314-6A0C6FB90060}" type="presOf" srcId="{4F742BC8-7694-4AC1-9AB2-649685DBBBAA}" destId="{3E0323F7-F8EA-4711-87D9-6880960EA9EB}" srcOrd="0" destOrd="0" presId="urn:microsoft.com/office/officeart/2016/7/layout/RepeatingBendingProcessNew"/>
    <dgm:cxn modelId="{DB90C136-8A00-45F8-9FA0-E06EB4CCD3D6}" type="presOf" srcId="{9529F34F-751C-4B0E-9F51-BE1E801081CD}" destId="{B79FF56A-1694-406A-987C-AA9DE1A6BA70}" srcOrd="0" destOrd="0" presId="urn:microsoft.com/office/officeart/2016/7/layout/RepeatingBendingProcessNew"/>
    <dgm:cxn modelId="{233AB443-A91D-4525-8DE0-1A3931E65BB0}" type="presOf" srcId="{B69C0E86-31FE-4D3E-9172-5092DE0E48AA}" destId="{AB490559-1D8F-4465-B8CD-076248296213}" srcOrd="0" destOrd="0" presId="urn:microsoft.com/office/officeart/2016/7/layout/RepeatingBendingProcessNew"/>
    <dgm:cxn modelId="{08821B44-2D5B-4E3C-B514-7169643A3AA4}" type="presOf" srcId="{F9492208-23E8-41B5-AEB7-94480B8D3BE9}" destId="{D56317C4-8585-44DE-916A-0FA4D8670EC5}" srcOrd="0" destOrd="0" presId="urn:microsoft.com/office/officeart/2016/7/layout/RepeatingBendingProcessNew"/>
    <dgm:cxn modelId="{54170953-FE04-49F8-821F-912B38FE8585}" type="presOf" srcId="{9529F34F-751C-4B0E-9F51-BE1E801081CD}" destId="{FC52C3CF-B6BD-4FB7-B510-1AE66CE0D5C8}" srcOrd="1" destOrd="0" presId="urn:microsoft.com/office/officeart/2016/7/layout/RepeatingBendingProcessNew"/>
    <dgm:cxn modelId="{C72D1C5C-0063-41EE-99E7-3C3A70D2C14B}" type="presOf" srcId="{1FBA5821-8220-4932-9761-CACF92819560}" destId="{1D4A4D63-AE59-4811-8451-8AF4D9A5C292}" srcOrd="0" destOrd="0" presId="urn:microsoft.com/office/officeart/2016/7/layout/RepeatingBendingProcessNew"/>
    <dgm:cxn modelId="{33B26368-B139-41FF-979B-DE213A2E21E4}" type="presOf" srcId="{0BBF3018-64F6-480C-B2D5-2E30F5C1EFEC}" destId="{6289E7EF-BB8C-4B16-A377-7A6F7CAB9102}" srcOrd="0" destOrd="0" presId="urn:microsoft.com/office/officeart/2016/7/layout/RepeatingBendingProcessNew"/>
    <dgm:cxn modelId="{26FF1A80-0CDC-4C65-9757-2AD5144AA8C4}" type="presOf" srcId="{EB005BD7-DD11-4CDA-8DDD-8CEC7E5DCAF6}" destId="{D6981EE9-9160-4AC0-8B43-D0AAB1FC60A0}" srcOrd="1" destOrd="0" presId="urn:microsoft.com/office/officeart/2016/7/layout/RepeatingBendingProcessNew"/>
    <dgm:cxn modelId="{45C5D887-BF48-42E9-8E8D-6C71D55EB1C9}" type="presOf" srcId="{76EE3946-8B85-40CF-8E2C-4BCD55EE5C9F}" destId="{0084A78C-2CD8-41A6-A2F7-06B1F9AC20DA}" srcOrd="0" destOrd="0" presId="urn:microsoft.com/office/officeart/2016/7/layout/RepeatingBendingProcessNew"/>
    <dgm:cxn modelId="{45C38C8C-AFFB-4EB9-8AA7-B5D8738DE5F1}" srcId="{0BBF3018-64F6-480C-B2D5-2E30F5C1EFEC}" destId="{74311E89-586C-4335-973A-8191C3C4E9F0}" srcOrd="2" destOrd="0" parTransId="{C8592E56-B23A-4D01-9BAD-E9B948EA81BC}" sibTransId="{76EE3946-8B85-40CF-8E2C-4BCD55EE5C9F}"/>
    <dgm:cxn modelId="{BE330E92-F1B2-4217-9291-D1190F52BA25}" type="presOf" srcId="{EB005BD7-DD11-4CDA-8DDD-8CEC7E5DCAF6}" destId="{452814C7-EBD4-4A0F-A769-0B3A3354F6F7}" srcOrd="0" destOrd="0" presId="urn:microsoft.com/office/officeart/2016/7/layout/RepeatingBendingProcessNew"/>
    <dgm:cxn modelId="{D028DAA3-71BE-4CB4-8B45-A316278A60C9}" type="presOf" srcId="{76EE3946-8B85-40CF-8E2C-4BCD55EE5C9F}" destId="{7DA269FE-B177-4335-9EC4-A348E756DDB1}" srcOrd="1" destOrd="0" presId="urn:microsoft.com/office/officeart/2016/7/layout/RepeatingBendingProcessNew"/>
    <dgm:cxn modelId="{521993BB-6545-4D40-9D09-9DE6B214543D}" type="presOf" srcId="{2BE4C97C-D26A-4E2B-9D81-64AF1ED9C80A}" destId="{1A72779A-AC27-4293-8720-6F9BFA441F61}" srcOrd="0" destOrd="0" presId="urn:microsoft.com/office/officeart/2016/7/layout/RepeatingBendingProcessNew"/>
    <dgm:cxn modelId="{B1F036CD-5ED9-48DE-B8A1-4A402E532706}" type="presOf" srcId="{6F9E4BE4-5B1E-4E8F-B30F-1513B65D9C33}" destId="{327DBD24-5F90-479B-A629-790C5D3C3058}" srcOrd="0" destOrd="0" presId="urn:microsoft.com/office/officeart/2016/7/layout/RepeatingBendingProcessNew"/>
    <dgm:cxn modelId="{00F939CE-24F3-4DC8-A814-F7CECB123446}" type="presOf" srcId="{EE271D76-4278-430C-AA32-8907A853EA4F}" destId="{EC0D3000-C0AF-4B45-B71C-EAAA13FF6EEF}" srcOrd="0" destOrd="0" presId="urn:microsoft.com/office/officeart/2016/7/layout/RepeatingBendingProcessNew"/>
    <dgm:cxn modelId="{479CCED5-00EA-421B-98F0-5C1A5F14E0A6}" srcId="{0BBF3018-64F6-480C-B2D5-2E30F5C1EFEC}" destId="{F9492208-23E8-41B5-AEB7-94480B8D3BE9}" srcOrd="0" destOrd="0" parTransId="{12E66919-121D-47E8-91DC-AD7714864A5B}" sibTransId="{6F9E4BE4-5B1E-4E8F-B30F-1513B65D9C33}"/>
    <dgm:cxn modelId="{6AAF06EA-5B29-4591-95A5-80DB73AE78AA}" type="presOf" srcId="{74311E89-586C-4335-973A-8191C3C4E9F0}" destId="{FD01598B-6CCD-47D9-B114-96E58B621351}" srcOrd="0" destOrd="0" presId="urn:microsoft.com/office/officeart/2016/7/layout/RepeatingBendingProcessNew"/>
    <dgm:cxn modelId="{D29FECEA-24BA-45CE-AF6C-A4FD4E378CA8}" srcId="{0BBF3018-64F6-480C-B2D5-2E30F5C1EFEC}" destId="{2BE4C97C-D26A-4E2B-9D81-64AF1ED9C80A}" srcOrd="1" destOrd="0" parTransId="{8A83C0B5-2B93-4240-B02B-1B1D732986BE}" sibTransId="{EE271D76-4278-430C-AA32-8907A853EA4F}"/>
    <dgm:cxn modelId="{754835FA-63FE-4391-BE37-7B5CCF8373B1}" srcId="{0BBF3018-64F6-480C-B2D5-2E30F5C1EFEC}" destId="{4F742BC8-7694-4AC1-9AB2-649685DBBBAA}" srcOrd="4" destOrd="0" parTransId="{085ADF39-15D1-4CEE-8787-0EDF58761F4B}" sibTransId="{EB005BD7-DD11-4CDA-8DDD-8CEC7E5DCAF6}"/>
    <dgm:cxn modelId="{479590B6-C66A-4505-9B8F-A9D12C1EB112}" type="presParOf" srcId="{6289E7EF-BB8C-4B16-A377-7A6F7CAB9102}" destId="{D56317C4-8585-44DE-916A-0FA4D8670EC5}" srcOrd="0" destOrd="0" presId="urn:microsoft.com/office/officeart/2016/7/layout/RepeatingBendingProcessNew"/>
    <dgm:cxn modelId="{6D963BF3-669D-4959-BD0D-970313D4DDD3}" type="presParOf" srcId="{6289E7EF-BB8C-4B16-A377-7A6F7CAB9102}" destId="{327DBD24-5F90-479B-A629-790C5D3C3058}" srcOrd="1" destOrd="0" presId="urn:microsoft.com/office/officeart/2016/7/layout/RepeatingBendingProcessNew"/>
    <dgm:cxn modelId="{4C6E338A-1FA3-41EB-9C27-D701AEEF8450}" type="presParOf" srcId="{327DBD24-5F90-479B-A629-790C5D3C3058}" destId="{4A90AB5F-07B2-422E-A1CB-7102A208C471}" srcOrd="0" destOrd="0" presId="urn:microsoft.com/office/officeart/2016/7/layout/RepeatingBendingProcessNew"/>
    <dgm:cxn modelId="{F7BC8865-B9E4-4E9F-A34E-3069F6CE761B}" type="presParOf" srcId="{6289E7EF-BB8C-4B16-A377-7A6F7CAB9102}" destId="{1A72779A-AC27-4293-8720-6F9BFA441F61}" srcOrd="2" destOrd="0" presId="urn:microsoft.com/office/officeart/2016/7/layout/RepeatingBendingProcessNew"/>
    <dgm:cxn modelId="{3C3DBA5A-D289-416E-8516-84FD946C3986}" type="presParOf" srcId="{6289E7EF-BB8C-4B16-A377-7A6F7CAB9102}" destId="{EC0D3000-C0AF-4B45-B71C-EAAA13FF6EEF}" srcOrd="3" destOrd="0" presId="urn:microsoft.com/office/officeart/2016/7/layout/RepeatingBendingProcessNew"/>
    <dgm:cxn modelId="{D2AEB461-4B90-435F-BA11-89B3317F3D25}" type="presParOf" srcId="{EC0D3000-C0AF-4B45-B71C-EAAA13FF6EEF}" destId="{0F281399-991B-4E9B-8BA4-A986156FC3A5}" srcOrd="0" destOrd="0" presId="urn:microsoft.com/office/officeart/2016/7/layout/RepeatingBendingProcessNew"/>
    <dgm:cxn modelId="{450CABB1-9E1C-4038-BB20-6EEECF80F153}" type="presParOf" srcId="{6289E7EF-BB8C-4B16-A377-7A6F7CAB9102}" destId="{FD01598B-6CCD-47D9-B114-96E58B621351}" srcOrd="4" destOrd="0" presId="urn:microsoft.com/office/officeart/2016/7/layout/RepeatingBendingProcessNew"/>
    <dgm:cxn modelId="{4764214D-1DC7-4DBF-8635-4F19ACF6C163}" type="presParOf" srcId="{6289E7EF-BB8C-4B16-A377-7A6F7CAB9102}" destId="{0084A78C-2CD8-41A6-A2F7-06B1F9AC20DA}" srcOrd="5" destOrd="0" presId="urn:microsoft.com/office/officeart/2016/7/layout/RepeatingBendingProcessNew"/>
    <dgm:cxn modelId="{E0D2F697-5CAA-4097-AC18-D32FE40A3FDE}" type="presParOf" srcId="{0084A78C-2CD8-41A6-A2F7-06B1F9AC20DA}" destId="{7DA269FE-B177-4335-9EC4-A348E756DDB1}" srcOrd="0" destOrd="0" presId="urn:microsoft.com/office/officeart/2016/7/layout/RepeatingBendingProcessNew"/>
    <dgm:cxn modelId="{1EDACAA7-B3E1-410D-9BC2-5B1BA4484359}" type="presParOf" srcId="{6289E7EF-BB8C-4B16-A377-7A6F7CAB9102}" destId="{1D4A4D63-AE59-4811-8451-8AF4D9A5C292}" srcOrd="6" destOrd="0" presId="urn:microsoft.com/office/officeart/2016/7/layout/RepeatingBendingProcessNew"/>
    <dgm:cxn modelId="{A5824FB6-C44A-4D85-AD70-541BEAB37A11}" type="presParOf" srcId="{6289E7EF-BB8C-4B16-A377-7A6F7CAB9102}" destId="{B79FF56A-1694-406A-987C-AA9DE1A6BA70}" srcOrd="7" destOrd="0" presId="urn:microsoft.com/office/officeart/2016/7/layout/RepeatingBendingProcessNew"/>
    <dgm:cxn modelId="{32552544-56AF-4EC5-ACC5-8A964C2C9364}" type="presParOf" srcId="{B79FF56A-1694-406A-987C-AA9DE1A6BA70}" destId="{FC52C3CF-B6BD-4FB7-B510-1AE66CE0D5C8}" srcOrd="0" destOrd="0" presId="urn:microsoft.com/office/officeart/2016/7/layout/RepeatingBendingProcessNew"/>
    <dgm:cxn modelId="{4267F045-D933-46AB-A7D9-D13D7E6E5F6F}" type="presParOf" srcId="{6289E7EF-BB8C-4B16-A377-7A6F7CAB9102}" destId="{3E0323F7-F8EA-4711-87D9-6880960EA9EB}" srcOrd="8" destOrd="0" presId="urn:microsoft.com/office/officeart/2016/7/layout/RepeatingBendingProcessNew"/>
    <dgm:cxn modelId="{B4CE721A-5524-4B17-BF42-081818C18826}" type="presParOf" srcId="{6289E7EF-BB8C-4B16-A377-7A6F7CAB9102}" destId="{452814C7-EBD4-4A0F-A769-0B3A3354F6F7}" srcOrd="9" destOrd="0" presId="urn:microsoft.com/office/officeart/2016/7/layout/RepeatingBendingProcessNew"/>
    <dgm:cxn modelId="{9A142EDD-81CF-453E-9982-20A9DA0338E6}" type="presParOf" srcId="{452814C7-EBD4-4A0F-A769-0B3A3354F6F7}" destId="{D6981EE9-9160-4AC0-8B43-D0AAB1FC60A0}" srcOrd="0" destOrd="0" presId="urn:microsoft.com/office/officeart/2016/7/layout/RepeatingBendingProcessNew"/>
    <dgm:cxn modelId="{2D9463FC-E39F-4376-8C83-576EC71B0CE2}" type="presParOf" srcId="{6289E7EF-BB8C-4B16-A377-7A6F7CAB9102}" destId="{AB490559-1D8F-4465-B8CD-076248296213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7DBD24-5F90-479B-A629-790C5D3C3058}">
      <dsp:nvSpPr>
        <dsp:cNvPr id="0" name=""/>
        <dsp:cNvSpPr/>
      </dsp:nvSpPr>
      <dsp:spPr>
        <a:xfrm>
          <a:off x="1988543" y="931775"/>
          <a:ext cx="238564" cy="5765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6382" y="0"/>
              </a:lnTo>
              <a:lnTo>
                <a:pt x="136382" y="576535"/>
              </a:lnTo>
              <a:lnTo>
                <a:pt x="238564" y="576535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91918" y="1217931"/>
        <a:ext cx="31813" cy="4223"/>
      </dsp:txXfrm>
    </dsp:sp>
    <dsp:sp modelId="{D56317C4-8585-44DE-916A-0FA4D8670EC5}">
      <dsp:nvSpPr>
        <dsp:cNvPr id="0" name=""/>
        <dsp:cNvSpPr/>
      </dsp:nvSpPr>
      <dsp:spPr>
        <a:xfrm>
          <a:off x="155669" y="381373"/>
          <a:ext cx="1834673" cy="1100803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i="0" kern="1200" baseline="0" dirty="0">
              <a:solidFill>
                <a:schemeClr val="tx1"/>
              </a:solidFill>
            </a:rPr>
            <a:t>Nivel Componente y Actividades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55669" y="381373"/>
        <a:ext cx="1834673" cy="1100803"/>
      </dsp:txXfrm>
    </dsp:sp>
    <dsp:sp modelId="{EC0D3000-C0AF-4B45-B71C-EAAA13FF6EEF}">
      <dsp:nvSpPr>
        <dsp:cNvPr id="0" name=""/>
        <dsp:cNvSpPr/>
      </dsp:nvSpPr>
      <dsp:spPr>
        <a:xfrm>
          <a:off x="920196" y="2251248"/>
          <a:ext cx="2256648" cy="391374"/>
        </a:xfrm>
        <a:custGeom>
          <a:avLst/>
          <a:gdLst/>
          <a:ahLst/>
          <a:cxnLst/>
          <a:rect l="0" t="0" r="0" b="0"/>
          <a:pathLst>
            <a:path>
              <a:moveTo>
                <a:pt x="2256648" y="0"/>
              </a:moveTo>
              <a:lnTo>
                <a:pt x="2256648" y="212787"/>
              </a:lnTo>
              <a:lnTo>
                <a:pt x="0" y="212787"/>
              </a:lnTo>
              <a:lnTo>
                <a:pt x="0" y="391374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91126" y="2444824"/>
        <a:ext cx="114788" cy="4223"/>
      </dsp:txXfrm>
    </dsp:sp>
    <dsp:sp modelId="{1A72779A-AC27-4293-8720-6F9BFA441F61}">
      <dsp:nvSpPr>
        <dsp:cNvPr id="0" name=""/>
        <dsp:cNvSpPr/>
      </dsp:nvSpPr>
      <dsp:spPr>
        <a:xfrm>
          <a:off x="2259507" y="763572"/>
          <a:ext cx="1834673" cy="1489475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100" b="0" kern="1200" dirty="0">
              <a:solidFill>
                <a:schemeClr val="tx1"/>
              </a:solidFill>
            </a:rPr>
            <a:t>En la funeraria municipal, se realizan servicios de sepultura y cremación con descuentos aplicados a la ciudadanía en general que se encuentre con la situación de una perdida familiar. </a:t>
          </a:r>
          <a:endParaRPr lang="en-US" sz="1100" b="0" kern="1200" dirty="0">
            <a:solidFill>
              <a:schemeClr val="tx1"/>
            </a:solidFill>
          </a:endParaRPr>
        </a:p>
      </dsp:txBody>
      <dsp:txXfrm>
        <a:off x="2259507" y="763572"/>
        <a:ext cx="1834673" cy="1489475"/>
      </dsp:txXfrm>
    </dsp:sp>
    <dsp:sp modelId="{0084A78C-2CD8-41A6-A2F7-06B1F9AC20DA}">
      <dsp:nvSpPr>
        <dsp:cNvPr id="0" name=""/>
        <dsp:cNvSpPr/>
      </dsp:nvSpPr>
      <dsp:spPr>
        <a:xfrm>
          <a:off x="1835733" y="3367122"/>
          <a:ext cx="3613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1377" y="45720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06622" y="3410730"/>
        <a:ext cx="19598" cy="4223"/>
      </dsp:txXfrm>
    </dsp:sp>
    <dsp:sp modelId="{FD01598B-6CCD-47D9-B114-96E58B621351}">
      <dsp:nvSpPr>
        <dsp:cNvPr id="0" name=""/>
        <dsp:cNvSpPr/>
      </dsp:nvSpPr>
      <dsp:spPr>
        <a:xfrm>
          <a:off x="2859" y="2675023"/>
          <a:ext cx="1834673" cy="147563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 dirty="0">
              <a:solidFill>
                <a:schemeClr val="tx1"/>
              </a:solidFill>
            </a:rPr>
            <a:t>En la primera gráfica se muestra el numero de servicios que conforman la meta planteada 75 para el segundo trimestre del 2025 en los servicios funerarios y la meta alcanzada 50 durante el periodo, que asciende al 66% porcentaje correspondiente al SEGUNDO TRIMESTRE del 2025. 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859" y="2675023"/>
        <a:ext cx="1834673" cy="1475638"/>
      </dsp:txXfrm>
    </dsp:sp>
    <dsp:sp modelId="{B79FF56A-1694-406A-987C-AA9DE1A6BA70}">
      <dsp:nvSpPr>
        <dsp:cNvPr id="0" name=""/>
        <dsp:cNvSpPr/>
      </dsp:nvSpPr>
      <dsp:spPr>
        <a:xfrm>
          <a:off x="920196" y="3961444"/>
          <a:ext cx="2226651" cy="578792"/>
        </a:xfrm>
        <a:custGeom>
          <a:avLst/>
          <a:gdLst/>
          <a:ahLst/>
          <a:cxnLst/>
          <a:rect l="0" t="0" r="0" b="0"/>
          <a:pathLst>
            <a:path>
              <a:moveTo>
                <a:pt x="2226651" y="0"/>
              </a:moveTo>
              <a:lnTo>
                <a:pt x="2226651" y="306496"/>
              </a:lnTo>
              <a:lnTo>
                <a:pt x="0" y="306496"/>
              </a:lnTo>
              <a:lnTo>
                <a:pt x="0" y="578792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75808" y="4248729"/>
        <a:ext cx="115426" cy="4223"/>
      </dsp:txXfrm>
    </dsp:sp>
    <dsp:sp modelId="{1D4A4D63-AE59-4811-8451-8AF4D9A5C292}">
      <dsp:nvSpPr>
        <dsp:cNvPr id="0" name=""/>
        <dsp:cNvSpPr/>
      </dsp:nvSpPr>
      <dsp:spPr>
        <a:xfrm>
          <a:off x="2229511" y="2862440"/>
          <a:ext cx="1834673" cy="1100803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 dirty="0">
              <a:solidFill>
                <a:schemeClr val="tx1"/>
              </a:solidFill>
            </a:rPr>
            <a:t>En la segunda grafica se muestra el numero de servicios y porcentajes alcanzados durante el segundo trimestre por actividad: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229511" y="2862440"/>
        <a:ext cx="1834673" cy="1100803"/>
      </dsp:txXfrm>
    </dsp:sp>
    <dsp:sp modelId="{452814C7-EBD4-4A0F-A769-0B3A3354F6F7}">
      <dsp:nvSpPr>
        <dsp:cNvPr id="0" name=""/>
        <dsp:cNvSpPr/>
      </dsp:nvSpPr>
      <dsp:spPr>
        <a:xfrm>
          <a:off x="1835733" y="5077319"/>
          <a:ext cx="3913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1374" y="45720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20871" y="5120927"/>
        <a:ext cx="21098" cy="4223"/>
      </dsp:txXfrm>
    </dsp:sp>
    <dsp:sp modelId="{3E0323F7-F8EA-4711-87D9-6880960EA9EB}">
      <dsp:nvSpPr>
        <dsp:cNvPr id="0" name=""/>
        <dsp:cNvSpPr/>
      </dsp:nvSpPr>
      <dsp:spPr>
        <a:xfrm>
          <a:off x="2859" y="4572637"/>
          <a:ext cx="1834673" cy="1100803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 dirty="0">
              <a:solidFill>
                <a:schemeClr val="tx1"/>
              </a:solidFill>
            </a:rPr>
            <a:t>En la primera actividad: </a:t>
          </a:r>
          <a:r>
            <a:rPr lang="es-MX" sz="1000" kern="1200" dirty="0">
              <a:solidFill>
                <a:schemeClr val="tx1"/>
              </a:solidFill>
            </a:rPr>
            <a:t>Ejecución de servicios de velación y cremación </a:t>
          </a:r>
          <a:r>
            <a:rPr lang="es-ES_tradnl" sz="1000" kern="1200" dirty="0">
              <a:solidFill>
                <a:schemeClr val="tx1"/>
              </a:solidFill>
            </a:rPr>
            <a:t>se logró un avance del 70.73% con 29 actividades realizadas de las 41 programadas</a:t>
          </a:r>
          <a:r>
            <a:rPr lang="es-ES_tradnl" sz="1200" kern="1200" dirty="0">
              <a:solidFill>
                <a:schemeClr val="tx1"/>
              </a:solidFill>
            </a:rPr>
            <a:t>.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859" y="4572637"/>
        <a:ext cx="1834673" cy="1100803"/>
      </dsp:txXfrm>
    </dsp:sp>
    <dsp:sp modelId="{AB490559-1D8F-4465-B8CD-076248296213}">
      <dsp:nvSpPr>
        <dsp:cNvPr id="0" name=""/>
        <dsp:cNvSpPr/>
      </dsp:nvSpPr>
      <dsp:spPr>
        <a:xfrm>
          <a:off x="2259507" y="4572637"/>
          <a:ext cx="1834673" cy="1100803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 dirty="0">
              <a:solidFill>
                <a:schemeClr val="tx1"/>
              </a:solidFill>
            </a:rPr>
            <a:t>En la segunda actividad: </a:t>
          </a:r>
          <a:r>
            <a:rPr lang="es-MX" sz="1000" kern="1200" dirty="0">
              <a:solidFill>
                <a:schemeClr val="tx1"/>
              </a:solidFill>
            </a:rPr>
            <a:t>Ejecución de servicios de velación y sepultura</a:t>
          </a:r>
          <a:r>
            <a:rPr lang="es-ES_tradnl" sz="1000" kern="1200" dirty="0">
              <a:solidFill>
                <a:schemeClr val="tx1"/>
              </a:solidFill>
            </a:rPr>
            <a:t> se logró un avance del 61.76% con 21 actividades realizadas de las 34 programadas.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259507" y="4572637"/>
        <a:ext cx="1834673" cy="1100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1.68612E-7</cdr:x>
      <cdr:y>0</cdr:y>
    </cdr:from>
    <cdr:to>
      <cdr:x>0.11912</cdr:x>
      <cdr:y>0.11348</cdr:y>
    </cdr:to>
    <cdr:pic>
      <cdr:nvPicPr>
        <cdr:cNvPr id="3" name="Imagen 2" descr="Imagen que contiene Texto&#10;&#10;El contenido generado por IA puede ser incorrecto.">
          <a:extLst xmlns:a="http://schemas.openxmlformats.org/drawingml/2006/main">
            <a:ext uri="{FF2B5EF4-FFF2-40B4-BE49-F238E27FC236}">
              <a16:creationId xmlns:a16="http://schemas.microsoft.com/office/drawing/2014/main" id="{C49B2704-52E0-4383-7D65-6B8FE6EBFF21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" y="0"/>
          <a:ext cx="706484" cy="24111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0.37401</cdr:x>
      <cdr:y>0.40748</cdr:y>
    </cdr:from>
    <cdr:to>
      <cdr:x>0.46102</cdr:x>
      <cdr:y>0.45861</cdr:y>
    </cdr:to>
    <cdr:sp macro="" textlink="">
      <cdr:nvSpPr>
        <cdr:cNvPr id="4" name="CuadroTexto 3">
          <a:extLst xmlns:a="http://schemas.openxmlformats.org/drawingml/2006/main">
            <a:ext uri="{FF2B5EF4-FFF2-40B4-BE49-F238E27FC236}">
              <a16:creationId xmlns:a16="http://schemas.microsoft.com/office/drawing/2014/main" id="{A98F61B5-4EE1-CFF7-A165-63C3C482B1A3}"/>
            </a:ext>
          </a:extLst>
        </cdr:cNvPr>
        <cdr:cNvSpPr txBox="1"/>
      </cdr:nvSpPr>
      <cdr:spPr>
        <a:xfrm xmlns:a="http://schemas.openxmlformats.org/drawingml/2006/main">
          <a:off x="2218149" y="865804"/>
          <a:ext cx="516048" cy="108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MX" sz="1100" kern="1200" dirty="0"/>
        </a:p>
      </cdr:txBody>
    </cdr:sp>
  </cdr:relSizeAnchor>
  <cdr:relSizeAnchor xmlns:cdr="http://schemas.openxmlformats.org/drawingml/2006/chartDrawing">
    <cdr:from>
      <cdr:x>0.36943</cdr:x>
      <cdr:y>0.37217</cdr:y>
    </cdr:from>
    <cdr:to>
      <cdr:x>0.43507</cdr:x>
      <cdr:y>0.5</cdr:y>
    </cdr:to>
    <cdr:sp macro="" textlink="">
      <cdr:nvSpPr>
        <cdr:cNvPr id="6" name="CuadroTexto 5">
          <a:extLst xmlns:a="http://schemas.openxmlformats.org/drawingml/2006/main">
            <a:ext uri="{FF2B5EF4-FFF2-40B4-BE49-F238E27FC236}">
              <a16:creationId xmlns:a16="http://schemas.microsoft.com/office/drawing/2014/main" id="{EE78213E-A8F3-D981-FF95-9B6A5875D4A1}"/>
            </a:ext>
          </a:extLst>
        </cdr:cNvPr>
        <cdr:cNvSpPr txBox="1"/>
      </cdr:nvSpPr>
      <cdr:spPr>
        <a:xfrm xmlns:a="http://schemas.openxmlformats.org/drawingml/2006/main">
          <a:off x="2190990" y="790784"/>
          <a:ext cx="389298" cy="2716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kern="1200" dirty="0"/>
            <a:t>75</a:t>
          </a:r>
        </a:p>
      </cdr:txBody>
    </cdr:sp>
  </cdr:relSizeAnchor>
  <cdr:relSizeAnchor xmlns:cdr="http://schemas.openxmlformats.org/drawingml/2006/chartDrawing">
    <cdr:from>
      <cdr:x>0.55261</cdr:x>
      <cdr:y>0.4093</cdr:y>
    </cdr:from>
    <cdr:to>
      <cdr:x>0.78922</cdr:x>
      <cdr:y>0.5</cdr:y>
    </cdr:to>
    <cdr:sp macro="" textlink="">
      <cdr:nvSpPr>
        <cdr:cNvPr id="7" name="CuadroTexto 6">
          <a:extLst xmlns:a="http://schemas.openxmlformats.org/drawingml/2006/main">
            <a:ext uri="{FF2B5EF4-FFF2-40B4-BE49-F238E27FC236}">
              <a16:creationId xmlns:a16="http://schemas.microsoft.com/office/drawing/2014/main" id="{58715827-FB39-87EB-CAF9-F2FB708DA52C}"/>
            </a:ext>
          </a:extLst>
        </cdr:cNvPr>
        <cdr:cNvSpPr txBox="1"/>
      </cdr:nvSpPr>
      <cdr:spPr>
        <a:xfrm xmlns:a="http://schemas.openxmlformats.org/drawingml/2006/main">
          <a:off x="3277405" y="869675"/>
          <a:ext cx="1403287" cy="192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kern="1200" dirty="0"/>
            <a:t>50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0.32439</cdr:x>
      <cdr:y>0.06404</cdr:y>
    </cdr:from>
    <cdr:to>
      <cdr:x>0.44476</cdr:x>
      <cdr:y>0.16715</cdr:y>
    </cdr:to>
    <cdr:sp macro="" textlink="">
      <cdr:nvSpPr>
        <cdr:cNvPr id="2" name="CuadroTexto 1">
          <a:extLst xmlns:a="http://schemas.openxmlformats.org/drawingml/2006/main">
            <a:ext uri="{FF2B5EF4-FFF2-40B4-BE49-F238E27FC236}">
              <a16:creationId xmlns:a16="http://schemas.microsoft.com/office/drawing/2014/main" id="{1D7D1BED-1EF2-2053-60E4-A5116140EA0C}"/>
            </a:ext>
          </a:extLst>
        </cdr:cNvPr>
        <cdr:cNvSpPr txBox="1"/>
      </cdr:nvSpPr>
      <cdr:spPr>
        <a:xfrm xmlns:a="http://schemas.openxmlformats.org/drawingml/2006/main">
          <a:off x="1572857" y="175210"/>
          <a:ext cx="583659" cy="2821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MX" sz="1100" kern="1200" dirty="0"/>
        </a:p>
      </cdr:txBody>
    </cdr:sp>
  </cdr:relSizeAnchor>
  <cdr:relSizeAnchor xmlns:cdr="http://schemas.openxmlformats.org/drawingml/2006/chartDrawing">
    <cdr:from>
      <cdr:x>0.3012</cdr:x>
      <cdr:y>0.04294</cdr:y>
    </cdr:from>
    <cdr:to>
      <cdr:x>0.43239</cdr:x>
      <cdr:y>0.1156</cdr:y>
    </cdr:to>
    <cdr:sp macro="" textlink="">
      <cdr:nvSpPr>
        <cdr:cNvPr id="5" name="CuadroTexto 4">
          <a:extLst xmlns:a="http://schemas.openxmlformats.org/drawingml/2006/main">
            <a:ext uri="{FF2B5EF4-FFF2-40B4-BE49-F238E27FC236}">
              <a16:creationId xmlns:a16="http://schemas.microsoft.com/office/drawing/2014/main" id="{FCB61AC1-381A-8F8A-7F90-4F0019A0CFF6}"/>
            </a:ext>
          </a:extLst>
        </cdr:cNvPr>
        <cdr:cNvSpPr txBox="1"/>
      </cdr:nvSpPr>
      <cdr:spPr>
        <a:xfrm xmlns:a="http://schemas.openxmlformats.org/drawingml/2006/main">
          <a:off x="1460438" y="117479"/>
          <a:ext cx="636105" cy="198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050" b="1" kern="1200" dirty="0"/>
            <a:t>70.73%</a:t>
          </a:r>
          <a:endParaRPr lang="es-MX" sz="900" b="1" kern="1200" dirty="0"/>
        </a:p>
        <a:p xmlns:a="http://schemas.openxmlformats.org/drawingml/2006/main">
          <a:endParaRPr lang="es-MX" sz="1100" kern="1200" dirty="0"/>
        </a:p>
        <a:p xmlns:a="http://schemas.openxmlformats.org/drawingml/2006/main">
          <a:endParaRPr lang="es-MX" sz="1100" kern="1200" dirty="0"/>
        </a:p>
      </cdr:txBody>
    </cdr:sp>
  </cdr:relSizeAnchor>
  <cdr:relSizeAnchor xmlns:cdr="http://schemas.openxmlformats.org/drawingml/2006/chartDrawing">
    <cdr:from>
      <cdr:x>0.72821</cdr:x>
      <cdr:y>0.04294</cdr:y>
    </cdr:from>
    <cdr:to>
      <cdr:x>0.8594</cdr:x>
      <cdr:y>0.1156</cdr:y>
    </cdr:to>
    <cdr:sp macro="" textlink="">
      <cdr:nvSpPr>
        <cdr:cNvPr id="6" name="CuadroTexto 1">
          <a:extLst xmlns:a="http://schemas.openxmlformats.org/drawingml/2006/main">
            <a:ext uri="{FF2B5EF4-FFF2-40B4-BE49-F238E27FC236}">
              <a16:creationId xmlns:a16="http://schemas.microsoft.com/office/drawing/2014/main" id="{F29399C0-EF50-9ABA-886A-6B94AB257D33}"/>
            </a:ext>
          </a:extLst>
        </cdr:cNvPr>
        <cdr:cNvSpPr txBox="1"/>
      </cdr:nvSpPr>
      <cdr:spPr>
        <a:xfrm xmlns:a="http://schemas.openxmlformats.org/drawingml/2006/main">
          <a:off x="3530869" y="117479"/>
          <a:ext cx="636105" cy="198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050" b="1" kern="1200" dirty="0"/>
            <a:t>61.76%</a:t>
          </a:r>
          <a:endParaRPr lang="es-MX" sz="900" b="1" kern="1200" dirty="0"/>
        </a:p>
        <a:p xmlns:a="http://schemas.openxmlformats.org/drawingml/2006/main">
          <a:endParaRPr lang="es-MX" sz="1100" kern="1200" dirty="0"/>
        </a:p>
        <a:p xmlns:a="http://schemas.openxmlformats.org/drawingml/2006/main">
          <a:endParaRPr lang="es-MX" sz="1100" kern="12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0.16204</cdr:x>
      <cdr:y>0.17948</cdr:y>
    </cdr:to>
    <cdr:pic>
      <cdr:nvPicPr>
        <cdr:cNvPr id="3" name="Imagen 2" descr="Imagen que contiene Texto&#10;&#10;El contenido generado por IA puede ser incorrecto.">
          <a:extLst xmlns:a="http://schemas.openxmlformats.org/drawingml/2006/main">
            <a:ext uri="{FF2B5EF4-FFF2-40B4-BE49-F238E27FC236}">
              <a16:creationId xmlns:a16="http://schemas.microsoft.com/office/drawing/2014/main" id="{BEFB8294-126B-23EA-D0D7-31A2ECD77F86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961026" cy="375130"/>
        </a:xfrm>
        <a:prstGeom xmlns:a="http://schemas.openxmlformats.org/drawingml/2006/main" prst="rect">
          <a:avLst/>
        </a:prstGeom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0.16958</cdr:x>
      <cdr:y>0.46695</cdr:y>
    </cdr:from>
    <cdr:to>
      <cdr:x>0.27824</cdr:x>
      <cdr:y>0.53304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1005765" y="1476754"/>
          <a:ext cx="644439" cy="2090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b="1" dirty="0"/>
            <a:t>56.75</a:t>
          </a:r>
          <a:r>
            <a:rPr lang="es-MX" sz="1100" b="1" dirty="0"/>
            <a:t>%</a:t>
          </a:r>
        </a:p>
      </cdr:txBody>
    </cdr:sp>
  </cdr:relSizeAnchor>
  <cdr:relSizeAnchor xmlns:cdr="http://schemas.openxmlformats.org/drawingml/2006/chartDrawing">
    <cdr:from>
      <cdr:x>0.49044</cdr:x>
      <cdr:y>0.46557</cdr:y>
    </cdr:from>
    <cdr:to>
      <cdr:x>0.61785</cdr:x>
      <cdr:y>0.53442</cdr:y>
    </cdr:to>
    <cdr:sp macro="" textlink="">
      <cdr:nvSpPr>
        <cdr:cNvPr id="3" name="CuadroTexto 2"/>
        <cdr:cNvSpPr txBox="1"/>
      </cdr:nvSpPr>
      <cdr:spPr>
        <a:xfrm xmlns:a="http://schemas.openxmlformats.org/drawingml/2006/main">
          <a:off x="2908691" y="1472390"/>
          <a:ext cx="755632" cy="2177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b="1" dirty="0"/>
            <a:t>130.76</a:t>
          </a:r>
          <a:r>
            <a:rPr lang="es-MX" sz="1100" b="1" dirty="0"/>
            <a:t>%</a:t>
          </a:r>
        </a:p>
      </cdr:txBody>
    </cdr:sp>
  </cdr:relSizeAnchor>
  <cdr:relSizeAnchor xmlns:cdr="http://schemas.openxmlformats.org/drawingml/2006/chartDrawing">
    <cdr:from>
      <cdr:x>0.77626</cdr:x>
      <cdr:y>0.17637</cdr:y>
    </cdr:from>
    <cdr:to>
      <cdr:x>0.90107</cdr:x>
      <cdr:y>0.24796</cdr:y>
    </cdr:to>
    <cdr:sp macro="" textlink="">
      <cdr:nvSpPr>
        <cdr:cNvPr id="4" name="CuadroTexto 3"/>
        <cdr:cNvSpPr txBox="1"/>
      </cdr:nvSpPr>
      <cdr:spPr>
        <a:xfrm xmlns:a="http://schemas.openxmlformats.org/drawingml/2006/main">
          <a:off x="4603830" y="557785"/>
          <a:ext cx="740222" cy="2264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b="1" dirty="0"/>
            <a:t>102.63</a:t>
          </a:r>
          <a:r>
            <a:rPr lang="es-MX" sz="1100" b="1" dirty="0"/>
            <a:t>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7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40E345E5-69E5-46CA-B395-52A6421A2A3D}" type="datetimeFigureOut">
              <a:rPr lang="en-US" smtClean="0"/>
              <a:t>7/28/25</a:t>
            </a:fld>
            <a:endParaRPr lang="en-U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54113"/>
            <a:ext cx="5537200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endParaRPr lang="en-U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87" tIns="46244" rIns="92487" bIns="46244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6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CF85A3B2-6601-44E5-AE42-D842DC1A672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20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993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8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95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B6457-97E7-414B-9DDF-F351C914E9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BB76DE1-0A04-0D4A-AAC4-B1EF5D2E6D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4791CD-CA7A-5A46-A023-9CB0C3814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3C7484-024B-4746-85C0-0C4B7669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85D070-424F-CC4B-BA10-E02C744C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397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EFBC21-16D8-BE49-B0D4-BCFA86759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4321B81-1BB8-8E4B-8FDC-08571E646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22D281-A4E4-2944-ADA2-82CFA66DC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2F3B37-0916-3542-A4A0-2BD5F334A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A2205C-C199-5E49-B4A5-7BA8062C1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21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F80E750-39C1-DF43-8259-6260E36B8D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8D799E0-5A90-2D47-AD40-D69014B2A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D79760-9DAB-EE4E-B913-CCB3D3E19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32F2D8-463B-1D48-9B45-94804A7C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610823-C2FD-1646-A13E-BC35FE5C5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0024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F7B8E9-ACCF-DE40-A42D-411CC6C2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AF23D8-4817-F341-BD0D-AD2483116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42EE89-7F71-9343-9B4A-4CCC03CB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B16D72-F859-0840-A8D7-DA762D6C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A86A1E-7B22-B74C-8070-CF30F660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2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B9C628-9B10-184A-BF90-18FD6F7B4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2212D1-AAC1-5A45-B5D9-938CF9382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EEFD7F-B503-CF46-AAB6-87ECD52C4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441AD8-1AE7-8B41-91AF-AA44AEDBF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B71F90-59AB-4444-A018-A274A3E0A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0622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AC2119-27FB-9E4E-B5BF-C07D60A2F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E2BA35-CA44-4143-9D52-3B0670DF95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3DD19E-9D30-4244-BBD3-0E837A055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78B5C8-C21B-EB4A-88ED-56F534C08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2E11DB-6CEC-D94B-AF53-E1F782865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39FF7D-B361-9A48-A5CA-852F925A9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5821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8F61B8-1510-8D49-944E-80BD7A0A0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24911C-54FD-8C48-8BFC-DAADFA749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29F621-9CD7-DC45-9D28-6AE199E37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714FEE-1909-5E48-91CF-A21B02204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2E05B77-07EF-DD40-BDA8-27CE8530FD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11822A6-C32F-A042-A924-46F961F50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0A22F9E-4514-A94E-B6C3-85A0EC5DE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2C40D86-05B5-D742-ADF3-FC3495B3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0085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B9C358-8BD9-A344-8B1F-1221E620E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E0BA330-F8F8-F245-940E-473577E73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27DC52B-72AC-1C42-92B4-3B59FDE7F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8C35862-B345-2444-85EC-9CBBC8C1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798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5176637-01DD-5F41-BC28-36B81411D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2F34602-5039-0247-8615-72F1A1A06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9413057-F7D0-6344-A2E9-15A59EB1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3268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3F3766-B4F1-A243-82E1-33E9FFDA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55258C-4D20-504B-907D-0579E54A1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D630014-8F63-5240-8880-4050E1028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E78B4A-DA56-D14F-A5CD-E2CF4083A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10CB0D-135B-D14D-BE44-2200DD72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3A78BF-33D8-D34E-9568-F94CDCAAB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9342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13F14F-80CB-CF4A-9AA5-FA760D38D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06937E-0175-C946-9717-BB41ED62EC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668A21C-4975-5544-9675-CC0DB3EC8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1A18AD6-0A33-5145-96CA-68491155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8E64733-ADBF-B94F-A858-886186875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52B227-78C6-9E49-920F-03A65D440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024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CA23C3-FA5F-2446-A92B-9C10A542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260BC84-BB76-E842-B1E5-25D870CBE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C34074-78C5-4048-88CA-EBDF41FB7E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FA57-C585-244B-8F83-9BDCE76C2BCF}" type="datetimeFigureOut">
              <a:rPr lang="es-ES_tradnl" smtClean="0"/>
              <a:t>28/7/25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F080F6-92E7-4545-9012-1F02D5BEC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0EE611-63F7-434A-B371-B1A784428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4422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0">
            <a:extLst>
              <a:ext uri="{FF2B5EF4-FFF2-40B4-BE49-F238E27FC236}">
                <a16:creationId xmlns:a16="http://schemas.microsoft.com/office/drawing/2014/main" id="{B082622D-AAF3-4897-8629-FC918530D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noProof="0" dirty="0"/>
          </a:p>
        </p:txBody>
      </p:sp>
      <p:sp useBgFill="1">
        <p:nvSpPr>
          <p:cNvPr id="49" name="Rectangle 42">
            <a:extLst>
              <a:ext uri="{FF2B5EF4-FFF2-40B4-BE49-F238E27FC236}">
                <a16:creationId xmlns:a16="http://schemas.microsoft.com/office/drawing/2014/main" id="{A7457DD9-5A45-400A-AB4B-4B4EDECA2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4">
            <a:extLst>
              <a:ext uri="{FF2B5EF4-FFF2-40B4-BE49-F238E27FC236}">
                <a16:creationId xmlns:a16="http://schemas.microsoft.com/office/drawing/2014/main" id="{441CF7D6-A660-431A-B0BB-140A0D555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noProof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570A85B-3810-4F95-97B0-CBF4CCDB3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D1D4BCC-2746-A64A-8759-D332562A7905}"/>
              </a:ext>
            </a:extLst>
          </p:cNvPr>
          <p:cNvSpPr txBox="1"/>
          <p:nvPr/>
        </p:nvSpPr>
        <p:spPr>
          <a:xfrm>
            <a:off x="4894852" y="609931"/>
            <a:ext cx="7876673" cy="15358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noProof="0" dirty="0"/>
              <a:t>INFORME</a:t>
            </a:r>
            <a:r>
              <a:rPr lang="es-MX" noProof="0" dirty="0"/>
              <a:t> </a:t>
            </a:r>
            <a:r>
              <a:rPr lang="es-MX" b="1" noProof="0" dirty="0"/>
              <a:t>DE AVANCES EN CUMPLIMIENTO DE METAS Y OBJETIVOS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noProof="0" dirty="0"/>
              <a:t>PROGRAMA DE IMPULSO A LA ECONOMÍA Y DESARROLLO SOCIAL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noProof="0" dirty="0"/>
              <a:t>OPERADORA Y ADMINISTRADORA DE BIENES MUNICIPALES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b="1" noProof="0" dirty="0"/>
              <a:t>CORRESPONDIENTE AL TRIMESTRE </a:t>
            </a:r>
            <a:r>
              <a:rPr lang="es-MX" b="1" dirty="0"/>
              <a:t>ABRIL A JUNIO</a:t>
            </a:r>
            <a:r>
              <a:rPr lang="es-MX" b="1" noProof="0" dirty="0"/>
              <a:t> DE 2025.</a:t>
            </a:r>
          </a:p>
        </p:txBody>
      </p:sp>
      <p:pic>
        <p:nvPicPr>
          <p:cNvPr id="4" name="Imagen 3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59819E89-D656-CE07-0B15-A856F69455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32" t="28174" b="34957"/>
          <a:stretch>
            <a:fillRect/>
          </a:stretch>
        </p:blipFill>
        <p:spPr>
          <a:xfrm>
            <a:off x="302149" y="2594112"/>
            <a:ext cx="11315222" cy="297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40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noProof="0" dirty="0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s-MX" noProof="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8414E5F-A9AD-C147-90E3-21EDDF37EFFC}"/>
              </a:ext>
            </a:extLst>
          </p:cNvPr>
          <p:cNvSpPr txBox="1"/>
          <p:nvPr/>
        </p:nvSpPr>
        <p:spPr>
          <a:xfrm>
            <a:off x="643467" y="479835"/>
            <a:ext cx="5319317" cy="569712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s-MX" sz="1600" b="1" i="0" u="none" strike="noStrike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Nivel </a:t>
            </a:r>
            <a:r>
              <a:rPr lang="es-MX" sz="1600" b="1" noProof="0" dirty="0">
                <a:solidFill>
                  <a:schemeClr val="tx1"/>
                </a:solidFill>
              </a:rPr>
              <a:t>P</a:t>
            </a:r>
            <a:r>
              <a:rPr kumimoji="0" lang="es-MX" sz="1600" b="1" i="0" u="none" strike="noStrike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ropósito.</a:t>
            </a:r>
          </a:p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kumimoji="0" lang="es-MX" sz="1600" b="1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chemeClr val="tx1"/>
                </a:solidFill>
              </a:rPr>
              <a:t>El Programa Presupuestario Anual E-PP 4.4 OPERADORA Y ADMINISTRADORA DE BIENES MUNICIPALES S. A. DE C. V. tiene como Propósito contribuir al logro del Objetivo Estratégico del Eje 4, mediante los servicios de la Funeraria Municipal, Panteón Municipal y Rastro Municipal, dirigidas a mejorar la calidad de vida de los habitantes del Municipio de Benito Juárez.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chemeClr val="tx1"/>
                </a:solidFill>
              </a:rPr>
              <a:t>En la gráfica se observa: En el eje vertical izquierdo la meta planteada para el </a:t>
            </a:r>
            <a:r>
              <a:rPr lang="es-MX" sz="1600" dirty="0">
                <a:solidFill>
                  <a:schemeClr val="tx1"/>
                </a:solidFill>
              </a:rPr>
              <a:t>Segundo</a:t>
            </a:r>
            <a:r>
              <a:rPr lang="es-MX" sz="1600" noProof="0" dirty="0">
                <a:solidFill>
                  <a:schemeClr val="tx1"/>
                </a:solidFill>
              </a:rPr>
              <a:t> Trimestre, y en el derecho la meta alcanzada durante el </a:t>
            </a:r>
            <a:r>
              <a:rPr lang="es-MX" sz="1600" dirty="0">
                <a:solidFill>
                  <a:schemeClr val="tx1"/>
                </a:solidFill>
              </a:rPr>
              <a:t>Segundo</a:t>
            </a:r>
            <a:r>
              <a:rPr lang="es-MX" sz="1600" noProof="0" dirty="0">
                <a:solidFill>
                  <a:schemeClr val="tx1"/>
                </a:solidFill>
              </a:rPr>
              <a:t> Trimestre respecto a los servicios ofrecidos por esta Operadora y Administradora de Bienes Municipales.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chemeClr val="tx1"/>
                </a:solidFill>
              </a:rPr>
              <a:t>En el </a:t>
            </a:r>
            <a:r>
              <a:rPr lang="es-MX" sz="1600" dirty="0">
                <a:solidFill>
                  <a:schemeClr val="tx1"/>
                </a:solidFill>
              </a:rPr>
              <a:t>Segundo</a:t>
            </a:r>
            <a:r>
              <a:rPr lang="es-MX" sz="1600" noProof="0" dirty="0">
                <a:solidFill>
                  <a:schemeClr val="tx1"/>
                </a:solidFill>
              </a:rPr>
              <a:t> Trimestre este Programa logró un avance del </a:t>
            </a:r>
            <a:r>
              <a:rPr lang="es-MX" sz="1600" dirty="0">
                <a:solidFill>
                  <a:schemeClr val="tx1"/>
                </a:solidFill>
              </a:rPr>
              <a:t>95.33</a:t>
            </a:r>
            <a:r>
              <a:rPr lang="es-MX" sz="1600" noProof="0" dirty="0">
                <a:solidFill>
                  <a:schemeClr val="tx1"/>
                </a:solidFill>
              </a:rPr>
              <a:t>% de acuerdo a lo planeado, realizando </a:t>
            </a:r>
            <a:r>
              <a:rPr lang="es-MX" sz="1600" dirty="0">
                <a:solidFill>
                  <a:schemeClr val="tx1"/>
                </a:solidFill>
              </a:rPr>
              <a:t>429</a:t>
            </a:r>
            <a:r>
              <a:rPr lang="es-MX" sz="1600" noProof="0" dirty="0">
                <a:solidFill>
                  <a:schemeClr val="tx1"/>
                </a:solidFill>
              </a:rPr>
              <a:t> servicio, de los </a:t>
            </a:r>
            <a:r>
              <a:rPr lang="es-MX" sz="1600" dirty="0">
                <a:solidFill>
                  <a:schemeClr val="tx1"/>
                </a:solidFill>
              </a:rPr>
              <a:t>450</a:t>
            </a:r>
            <a:r>
              <a:rPr lang="es-MX" sz="1600" noProof="0" dirty="0">
                <a:solidFill>
                  <a:schemeClr val="tx1"/>
                </a:solidFill>
              </a:rPr>
              <a:t> planeados.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s-MX" sz="1600" b="1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b="1" noProof="0" dirty="0">
                <a:solidFill>
                  <a:schemeClr val="tx1"/>
                </a:solidFill>
              </a:rPr>
              <a:t>Es importante mencionar que durante el </a:t>
            </a:r>
            <a:r>
              <a:rPr lang="es-MX" sz="1600" b="1" dirty="0">
                <a:solidFill>
                  <a:schemeClr val="tx1"/>
                </a:solidFill>
              </a:rPr>
              <a:t>Segundo </a:t>
            </a:r>
            <a:r>
              <a:rPr lang="es-MX" sz="1600" b="1" noProof="0" dirty="0">
                <a:solidFill>
                  <a:schemeClr val="tx1"/>
                </a:solidFill>
              </a:rPr>
              <a:t>Trimestre del ejercicio fiscal 2025, el Rastro Municipal no  mantuvo operaciones por cuestiones de mantenimiento y rehabilitación, por lo que no se proyectaron servicios a ejecutar.</a:t>
            </a:r>
            <a:endParaRPr kumimoji="0" lang="es-MX" sz="1600" b="1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1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0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0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0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0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0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5545565-05F4-467C-8D0A-263BE9593B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5084904"/>
              </p:ext>
            </p:extLst>
          </p:nvPr>
        </p:nvGraphicFramePr>
        <p:xfrm>
          <a:off x="6800986" y="643237"/>
          <a:ext cx="4747547" cy="56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435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8414E5F-A9AD-C147-90E3-21EDDF37EFFC}"/>
              </a:ext>
            </a:extLst>
          </p:cNvPr>
          <p:cNvSpPr txBox="1"/>
          <p:nvPr/>
        </p:nvSpPr>
        <p:spPr>
          <a:xfrm>
            <a:off x="754380" y="557784"/>
            <a:ext cx="3400462" cy="5218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5545565-05F4-467C-8D0A-263BE9593B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36907"/>
              </p:ext>
            </p:extLst>
          </p:nvPr>
        </p:nvGraphicFramePr>
        <p:xfrm>
          <a:off x="5450136" y="673285"/>
          <a:ext cx="5930784" cy="2124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7" name="CuadroTexto 5">
            <a:extLst>
              <a:ext uri="{FF2B5EF4-FFF2-40B4-BE49-F238E27FC236}">
                <a16:creationId xmlns:a16="http://schemas.microsoft.com/office/drawing/2014/main" id="{372F5B98-0A2F-8AAD-AA47-C564409060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5450473"/>
              </p:ext>
            </p:extLst>
          </p:nvPr>
        </p:nvGraphicFramePr>
        <p:xfrm>
          <a:off x="271849" y="253497"/>
          <a:ext cx="4097041" cy="6437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AF2E0CAD-569E-0CB2-12ED-4461BC2FCC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2800826"/>
              </p:ext>
            </p:extLst>
          </p:nvPr>
        </p:nvGraphicFramePr>
        <p:xfrm>
          <a:off x="5966080" y="3454290"/>
          <a:ext cx="4848701" cy="2735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9019BF78-9940-7D0C-F5FB-3E5E61CFC434}"/>
              </a:ext>
            </a:extLst>
          </p:cNvPr>
          <p:cNvSpPr txBox="1"/>
          <p:nvPr/>
        </p:nvSpPr>
        <p:spPr>
          <a:xfrm>
            <a:off x="5343242" y="2843706"/>
            <a:ext cx="60943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MX" sz="1400" b="1" baseline="0" dirty="0"/>
              <a:t>METAS ALCANZADAS DURANTE EL SEGUNDO TRIMESTRE DEL 2025 EN UNIDADES Y PORCENTAJES NIVEL COMPONENTE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2672819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1866102" y="116249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Evidencias Fotográficas</a:t>
            </a:r>
          </a:p>
          <a:p>
            <a:pPr algn="ct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Dirección de Actividades de Funeraria </a:t>
            </a:r>
            <a:r>
              <a:rPr lang="es-E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Municipa</a:t>
            </a:r>
            <a:r>
              <a:rPr lang="es-ES_tradnl" sz="2800" b="1" dirty="0"/>
              <a:t>l.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9197" t="4389" r="22590" b="3779"/>
          <a:stretch/>
        </p:blipFill>
        <p:spPr>
          <a:xfrm>
            <a:off x="6418907" y="1681199"/>
            <a:ext cx="4092165" cy="4369881"/>
          </a:xfrm>
          <a:prstGeom prst="rect">
            <a:avLst/>
          </a:prstGeom>
        </p:spPr>
      </p:pic>
      <p:pic>
        <p:nvPicPr>
          <p:cNvPr id="3" name="Imagen 2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96D7D352-5A99-2045-97E2-2C4280439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38" y="32161"/>
            <a:ext cx="2064190" cy="704485"/>
          </a:xfrm>
          <a:prstGeom prst="rect">
            <a:avLst/>
          </a:prstGeom>
        </p:spPr>
      </p:pic>
      <p:pic>
        <p:nvPicPr>
          <p:cNvPr id="11" name="Imagen 10" descr="Imagen que contiene interior, edificio, pequeño, cuarto&#10;&#10;El contenido generado por IA puede ser incorrecto.">
            <a:extLst>
              <a:ext uri="{FF2B5EF4-FFF2-40B4-BE49-F238E27FC236}">
                <a16:creationId xmlns:a16="http://schemas.microsoft.com/office/drawing/2014/main" id="{E3439AAA-5E48-CAB8-0A39-0363B49DBB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951" y="1684272"/>
            <a:ext cx="3851164" cy="436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44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8414E5F-A9AD-C147-90E3-21EDDF37EFFC}"/>
              </a:ext>
            </a:extLst>
          </p:cNvPr>
          <p:cNvSpPr txBox="1"/>
          <p:nvPr/>
        </p:nvSpPr>
        <p:spPr>
          <a:xfrm>
            <a:off x="754380" y="557784"/>
            <a:ext cx="3400462" cy="5218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5545565-05F4-467C-8D0A-263BE9593B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970587"/>
              </p:ext>
            </p:extLst>
          </p:nvPr>
        </p:nvGraphicFramePr>
        <p:xfrm>
          <a:off x="5506836" y="702443"/>
          <a:ext cx="5930784" cy="2090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15913EDA-2AAA-4CF9-A6EB-27A5ACBAC506}"/>
              </a:ext>
            </a:extLst>
          </p:cNvPr>
          <p:cNvSpPr txBox="1"/>
          <p:nvPr/>
        </p:nvSpPr>
        <p:spPr>
          <a:xfrm>
            <a:off x="350441" y="260723"/>
            <a:ext cx="4097041" cy="6040724"/>
          </a:xfrm>
          <a:prstGeom prst="rect">
            <a:avLst/>
          </a:prstGeom>
          <a:ln w="57150"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 y Actividades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MX" sz="1400" dirty="0"/>
              <a:t>En e</a:t>
            </a:r>
            <a:r>
              <a:rPr lang="es-ES_tradnl" sz="1400" dirty="0"/>
              <a:t>l rastro municipal, se realizan </a:t>
            </a:r>
            <a:r>
              <a:rPr lang="es-MX" sz="1400" dirty="0"/>
              <a:t>servicios operativos y técnicos de ganadería dirigido a introductores en todas las áreas del rastro.</a:t>
            </a:r>
            <a:endParaRPr lang="es-ES_tradnl" sz="1400" dirty="0"/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dirty="0"/>
              <a:t>En la primera gráfica se muestra el numero de servicios que conforman la meta planteada para el segundo trimestre de 2025 en los servicios de rastro y la meta alcanzada durante el periodo, que asciende al 0%, porcentaje correspondiente al segundo trimestre del 2025. 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dirty="0"/>
              <a:t>En la segunda grafica se muestra el numero de servicios y porcentajes alcanzados durante el segundo trimestre por actividad: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400" dirty="0"/>
              <a:t>En la primera actividad se logró un avance del 0% con 0 actividades realizadas de las 0 programadas.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400" dirty="0"/>
              <a:t>En la segunda actividad se logró un avance del 0% con 0 actividades realizadas de las 0 programadas.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400" dirty="0"/>
              <a:t>En la tercera actividad se logró un avance del 0% con 0 actividades realizadas de las 0 programadas.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_tradnl" sz="1400" dirty="0"/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MX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importante mencionar que durante el segundo trimestre del ejercicio fiscal 2025, el Rastro Municipal no mantuvo operaciones por cuestiones de mantenimiento y rehabilitación, de acuerdo a la Vigésima Novena Sesión Extraordinaria.</a:t>
            </a:r>
            <a:endParaRPr lang="es-ES_tradnl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endParaRPr lang="es-ES_tradnl" sz="13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9E73B0EE-06E7-4AEE-945A-E3D0DD8194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653952"/>
              </p:ext>
            </p:extLst>
          </p:nvPr>
        </p:nvGraphicFramePr>
        <p:xfrm>
          <a:off x="5506836" y="2937245"/>
          <a:ext cx="5930783" cy="3123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7717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1866102" y="208517"/>
            <a:ext cx="836091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Evidencias Fotográficas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Dirección de Actividades de Rastro Municipal</a:t>
            </a:r>
            <a:r>
              <a:rPr lang="es-ES_tradnl" sz="3200" b="1" noProof="0" dirty="0"/>
              <a:t>.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725" y="1882057"/>
            <a:ext cx="5924550" cy="3667125"/>
          </a:xfrm>
          <a:prstGeom prst="rect">
            <a:avLst/>
          </a:prstGeom>
        </p:spPr>
      </p:pic>
      <p:pic>
        <p:nvPicPr>
          <p:cNvPr id="2" name="Imagen 1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92E8E846-3B8F-816D-A189-2050FADBB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146" y="77123"/>
            <a:ext cx="2000415" cy="68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39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8414E5F-A9AD-C147-90E3-21EDDF37EFFC}"/>
              </a:ext>
            </a:extLst>
          </p:cNvPr>
          <p:cNvSpPr txBox="1"/>
          <p:nvPr/>
        </p:nvSpPr>
        <p:spPr>
          <a:xfrm>
            <a:off x="754380" y="557784"/>
            <a:ext cx="3400462" cy="5218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5545565-05F4-467C-8D0A-263BE9593B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444626"/>
              </p:ext>
            </p:extLst>
          </p:nvPr>
        </p:nvGraphicFramePr>
        <p:xfrm>
          <a:off x="5506836" y="788513"/>
          <a:ext cx="5930784" cy="2127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15913EDA-2AAA-4CF9-A6EB-27A5ACBAC506}"/>
              </a:ext>
            </a:extLst>
          </p:cNvPr>
          <p:cNvSpPr txBox="1"/>
          <p:nvPr/>
        </p:nvSpPr>
        <p:spPr>
          <a:xfrm>
            <a:off x="271849" y="234778"/>
            <a:ext cx="4226010" cy="6363730"/>
          </a:xfrm>
          <a:prstGeom prst="rect">
            <a:avLst/>
          </a:prstGeom>
          <a:ln w="57150"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 y Actividades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300" dirty="0"/>
              <a:t>En el Panteón Municipal se ejecutan servicios de sepultura provenientes de funerarias particulares o de la funeraria municipal, así como el cobro por la regularización de bóvedas.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300" dirty="0"/>
              <a:t>En la primera gráfica se muestra el número de servicios que conforman la meta planteada es de 374 para el segundo trimestre del 2025 en los servicios de panteón y la meta alcanzada de 379 durante el periodo, que asciende al 101.33%, porcentaje correspondiente al segundo trimestre 2025.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300" dirty="0"/>
              <a:t>En la segunda grafica se muestra el numero de servicios y porcentajes alcanzados durante el tercer trimestre por actividad: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300" dirty="0"/>
              <a:t>En la primera actividad: </a:t>
            </a:r>
            <a:r>
              <a:rPr lang="es-MX" sz="1300" dirty="0"/>
              <a:t>Ejecución de servicios de sepulturas de Panteón Municipal,</a:t>
            </a:r>
            <a:r>
              <a:rPr lang="es-ES_tradnl" sz="1300" dirty="0"/>
              <a:t> se logró un avance del 56.75% con 21 actividades realizadas de las 37 programadas.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300" dirty="0"/>
              <a:t>En la segunda actividad se logró un avance del 130.76% con 85 actividades realizadas de las 68 programadas.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300" dirty="0"/>
              <a:t>En la tercera actividad se logró un avance del 102.63% con 273  actividades realizadas de las 266 programadas.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71C21C93-2D3E-4131-9D9A-405E28710E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9741538"/>
              </p:ext>
            </p:extLst>
          </p:nvPr>
        </p:nvGraphicFramePr>
        <p:xfrm>
          <a:off x="5506837" y="2916061"/>
          <a:ext cx="5930784" cy="3162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Imagen 1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92E8E846-3B8F-816D-A189-2050FADBB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6670" y="779418"/>
            <a:ext cx="961025" cy="32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52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1866102" y="116249"/>
            <a:ext cx="836091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Evidencias Fotográficas.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Actividades de Panteón Municipal.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200" b="1" dirty="0"/>
              <a:t>l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2"/>
          <a:stretch/>
        </p:blipFill>
        <p:spPr>
          <a:xfrm>
            <a:off x="6965795" y="1809280"/>
            <a:ext cx="4576347" cy="4239037"/>
          </a:xfrm>
          <a:prstGeom prst="rect">
            <a:avLst/>
          </a:prstGeom>
        </p:spPr>
      </p:pic>
      <p:pic>
        <p:nvPicPr>
          <p:cNvPr id="6" name="Imagen 5" descr="Banca de madera en un parque&#10;&#10;El contenido generado por IA puede ser incorrecto.">
            <a:extLst>
              <a:ext uri="{FF2B5EF4-FFF2-40B4-BE49-F238E27FC236}">
                <a16:creationId xmlns:a16="http://schemas.microsoft.com/office/drawing/2014/main" id="{83BA3968-1935-5975-2B81-4EE601200A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858" y="1809280"/>
            <a:ext cx="4793923" cy="4239037"/>
          </a:xfrm>
          <a:prstGeom prst="rect">
            <a:avLst/>
          </a:prstGeom>
        </p:spPr>
      </p:pic>
      <p:pic>
        <p:nvPicPr>
          <p:cNvPr id="8" name="Imagen 7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92E8E846-3B8F-816D-A189-2050FADBB3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120" y="116249"/>
            <a:ext cx="1804865" cy="67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45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92E8E846-3B8F-816D-A189-2050FADBB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11816191" cy="441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563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TM10001115[[fn=Paquete]]</Template>
  <TotalTime>6666</TotalTime>
  <Words>919</Words>
  <Application>Microsoft Macintosh PowerPoint</Application>
  <PresentationFormat>Panorámica</PresentationFormat>
  <Paragraphs>125</Paragraphs>
  <Slides>9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Eduardo Encalada Sánchez</dc:creator>
  <cp:lastModifiedBy>Microsoft Office User</cp:lastModifiedBy>
  <cp:revision>277</cp:revision>
  <cp:lastPrinted>2025-07-11T21:21:05Z</cp:lastPrinted>
  <dcterms:created xsi:type="dcterms:W3CDTF">2021-04-16T16:11:05Z</dcterms:created>
  <dcterms:modified xsi:type="dcterms:W3CDTF">2025-07-28T20:16:38Z</dcterms:modified>
</cp:coreProperties>
</file>